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8"/>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81" r:id="rId18"/>
    <p:sldId id="280" r:id="rId19"/>
    <p:sldId id="282" r:id="rId20"/>
    <p:sldId id="283" r:id="rId21"/>
    <p:sldId id="285" r:id="rId22"/>
    <p:sldId id="286" r:id="rId23"/>
    <p:sldId id="287" r:id="rId24"/>
    <p:sldId id="288" r:id="rId25"/>
    <p:sldId id="291" r:id="rId26"/>
    <p:sldId id="289" r:id="rId27"/>
    <p:sldId id="292" r:id="rId28"/>
    <p:sldId id="297" r:id="rId29"/>
    <p:sldId id="293" r:id="rId30"/>
    <p:sldId id="296" r:id="rId31"/>
    <p:sldId id="274" r:id="rId32"/>
    <p:sldId id="275" r:id="rId33"/>
    <p:sldId id="276" r:id="rId34"/>
    <p:sldId id="277" r:id="rId35"/>
    <p:sldId id="278" r:id="rId36"/>
    <p:sldId id="279" r:id="rId37"/>
  </p:sldIdLst>
  <p:sldSz cx="9144000" cy="6858000" type="screen4x3"/>
  <p:notesSz cx="6858000" cy="9144000"/>
  <p:defaultTextStyle>
    <a:defPPr>
      <a:defRPr lang="en-GB"/>
    </a:defPPr>
    <a:lvl1pPr algn="l" defTabSz="457200" rtl="0" fontAlgn="base">
      <a:spcBef>
        <a:spcPct val="0"/>
      </a:spcBef>
      <a:spcAft>
        <a:spcPct val="0"/>
      </a:spcAft>
      <a:buClr>
        <a:srgbClr val="000000"/>
      </a:buClr>
      <a:buSzPct val="100000"/>
      <a:buFont typeface="Arial" pitchFamily="34" charset="0"/>
      <a:defRPr kern="1200">
        <a:solidFill>
          <a:schemeClr val="bg1"/>
        </a:solidFill>
        <a:latin typeface="Arial" pitchFamily="34" charset="0"/>
        <a:ea typeface="MS Gothic" pitchFamily="49" charset="-128"/>
        <a:cs typeface="+mn-cs"/>
      </a:defRPr>
    </a:lvl1pPr>
    <a:lvl2pPr marL="457200" algn="l" defTabSz="457200" rtl="0" fontAlgn="base">
      <a:spcBef>
        <a:spcPct val="0"/>
      </a:spcBef>
      <a:spcAft>
        <a:spcPct val="0"/>
      </a:spcAft>
      <a:buClr>
        <a:srgbClr val="000000"/>
      </a:buClr>
      <a:buSzPct val="100000"/>
      <a:buFont typeface="Arial" pitchFamily="34" charset="0"/>
      <a:defRPr kern="1200">
        <a:solidFill>
          <a:schemeClr val="bg1"/>
        </a:solidFill>
        <a:latin typeface="Arial" pitchFamily="34" charset="0"/>
        <a:ea typeface="MS Gothic" pitchFamily="49" charset="-128"/>
        <a:cs typeface="+mn-cs"/>
      </a:defRPr>
    </a:lvl2pPr>
    <a:lvl3pPr marL="914400" algn="l" defTabSz="457200" rtl="0" fontAlgn="base">
      <a:spcBef>
        <a:spcPct val="0"/>
      </a:spcBef>
      <a:spcAft>
        <a:spcPct val="0"/>
      </a:spcAft>
      <a:buClr>
        <a:srgbClr val="000000"/>
      </a:buClr>
      <a:buSzPct val="100000"/>
      <a:buFont typeface="Arial" pitchFamily="34" charset="0"/>
      <a:defRPr kern="1200">
        <a:solidFill>
          <a:schemeClr val="bg1"/>
        </a:solidFill>
        <a:latin typeface="Arial" pitchFamily="34" charset="0"/>
        <a:ea typeface="MS Gothic" pitchFamily="49" charset="-128"/>
        <a:cs typeface="+mn-cs"/>
      </a:defRPr>
    </a:lvl3pPr>
    <a:lvl4pPr marL="1371600" algn="l" defTabSz="457200" rtl="0" fontAlgn="base">
      <a:spcBef>
        <a:spcPct val="0"/>
      </a:spcBef>
      <a:spcAft>
        <a:spcPct val="0"/>
      </a:spcAft>
      <a:buClr>
        <a:srgbClr val="000000"/>
      </a:buClr>
      <a:buSzPct val="100000"/>
      <a:buFont typeface="Arial" pitchFamily="34" charset="0"/>
      <a:defRPr kern="1200">
        <a:solidFill>
          <a:schemeClr val="bg1"/>
        </a:solidFill>
        <a:latin typeface="Arial" pitchFamily="34" charset="0"/>
        <a:ea typeface="MS Gothic" pitchFamily="49" charset="-128"/>
        <a:cs typeface="+mn-cs"/>
      </a:defRPr>
    </a:lvl4pPr>
    <a:lvl5pPr marL="1828800" algn="l" defTabSz="457200" rtl="0" fontAlgn="base">
      <a:spcBef>
        <a:spcPct val="0"/>
      </a:spcBef>
      <a:spcAft>
        <a:spcPct val="0"/>
      </a:spcAft>
      <a:buClr>
        <a:srgbClr val="000000"/>
      </a:buClr>
      <a:buSzPct val="100000"/>
      <a:buFont typeface="Arial" pitchFamily="34" charset="0"/>
      <a:defRPr kern="1200">
        <a:solidFill>
          <a:schemeClr val="bg1"/>
        </a:solidFill>
        <a:latin typeface="Arial" pitchFamily="34" charset="0"/>
        <a:ea typeface="MS Gothic" pitchFamily="49" charset="-128"/>
        <a:cs typeface="+mn-cs"/>
      </a:defRPr>
    </a:lvl5pPr>
    <a:lvl6pPr marL="2286000" algn="l" defTabSz="914400" rtl="0" eaLnBrk="1" latinLnBrk="0" hangingPunct="1">
      <a:defRPr kern="1200">
        <a:solidFill>
          <a:schemeClr val="bg1"/>
        </a:solidFill>
        <a:latin typeface="Arial" pitchFamily="34" charset="0"/>
        <a:ea typeface="MS Gothic" pitchFamily="49" charset="-128"/>
        <a:cs typeface="+mn-cs"/>
      </a:defRPr>
    </a:lvl6pPr>
    <a:lvl7pPr marL="2743200" algn="l" defTabSz="914400" rtl="0" eaLnBrk="1" latinLnBrk="0" hangingPunct="1">
      <a:defRPr kern="1200">
        <a:solidFill>
          <a:schemeClr val="bg1"/>
        </a:solidFill>
        <a:latin typeface="Arial" pitchFamily="34" charset="0"/>
        <a:ea typeface="MS Gothic" pitchFamily="49" charset="-128"/>
        <a:cs typeface="+mn-cs"/>
      </a:defRPr>
    </a:lvl7pPr>
    <a:lvl8pPr marL="3200400" algn="l" defTabSz="914400" rtl="0" eaLnBrk="1" latinLnBrk="0" hangingPunct="1">
      <a:defRPr kern="1200">
        <a:solidFill>
          <a:schemeClr val="bg1"/>
        </a:solidFill>
        <a:latin typeface="Arial" pitchFamily="34" charset="0"/>
        <a:ea typeface="MS Gothic" pitchFamily="49" charset="-128"/>
        <a:cs typeface="+mn-cs"/>
      </a:defRPr>
    </a:lvl8pPr>
    <a:lvl9pPr marL="3657600" algn="l" defTabSz="914400" rtl="0" eaLnBrk="1" latinLnBrk="0" hangingPunct="1">
      <a:defRPr kern="1200">
        <a:solidFill>
          <a:schemeClr val="bg1"/>
        </a:solidFill>
        <a:latin typeface="Arial" pitchFamily="34" charset="0"/>
        <a:ea typeface="MS Gothic" pitchFamily="49"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80" y="-9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en-US"/>
          </a:p>
        </p:txBody>
      </p:sp>
      <p:sp>
        <p:nvSpPr>
          <p:cNvPr id="2050" name="Rectangle 2"/>
          <p:cNvSpPr>
            <a:spLocks noGrp="1" noChangeArrowheads="1"/>
          </p:cNvSpPr>
          <p:nvPr>
            <p:ph type="hdr"/>
          </p:nvPr>
        </p:nvSpPr>
        <p:spPr bwMode="auto">
          <a:xfrm>
            <a:off x="0" y="0"/>
            <a:ext cx="29702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ea typeface="Arial Unicode MS" pitchFamily="34" charset="-128"/>
                <a:cs typeface="Arial Unicode MS" pitchFamily="34" charset="-128"/>
              </a:defRPr>
            </a:lvl1pPr>
          </a:lstStyle>
          <a:p>
            <a:endParaRPr lang="en-US"/>
          </a:p>
        </p:txBody>
      </p:sp>
      <p:sp>
        <p:nvSpPr>
          <p:cNvPr id="2051" name="Rectangle 3"/>
          <p:cNvSpPr>
            <a:spLocks noGrp="1" noChangeArrowheads="1"/>
          </p:cNvSpPr>
          <p:nvPr>
            <p:ph type="dt"/>
          </p:nvPr>
        </p:nvSpPr>
        <p:spPr bwMode="auto">
          <a:xfrm>
            <a:off x="3884613" y="0"/>
            <a:ext cx="2970212"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ea typeface="Arial Unicode MS" pitchFamily="34" charset="-128"/>
                <a:cs typeface="Arial Unicode MS" pitchFamily="34" charset="-128"/>
              </a:defRPr>
            </a:lvl1pPr>
          </a:lstStyle>
          <a:p>
            <a:endParaRPr lang="en-US"/>
          </a:p>
        </p:txBody>
      </p:sp>
      <p:sp>
        <p:nvSpPr>
          <p:cNvPr id="2052" name="Rectangle 4"/>
          <p:cNvSpPr>
            <a:spLocks noGrp="1" noChangeArrowheads="1"/>
          </p:cNvSpPr>
          <p:nvPr>
            <p:ph type="sldImg"/>
          </p:nvPr>
        </p:nvSpPr>
        <p:spPr bwMode="auto">
          <a:xfrm>
            <a:off x="1143000" y="685800"/>
            <a:ext cx="4570413" cy="3427413"/>
          </a:xfrm>
          <a:prstGeom prst="rect">
            <a:avLst/>
          </a:prstGeom>
          <a:solidFill>
            <a:srgbClr val="FFFFFF"/>
          </a:solidFill>
          <a:ln w="9360">
            <a:solidFill>
              <a:srgbClr val="000000"/>
            </a:solidFill>
            <a:miter lim="800000"/>
            <a:headEnd/>
            <a:tailEnd/>
          </a:ln>
          <a:effectLst/>
        </p:spPr>
      </p:sp>
      <p:sp>
        <p:nvSpPr>
          <p:cNvPr id="2053" name="Rectangle 5"/>
          <p:cNvSpPr>
            <a:spLocks noGrp="1" noChangeArrowheads="1"/>
          </p:cNvSpPr>
          <p:nvPr>
            <p:ph type="body"/>
          </p:nvPr>
        </p:nvSpPr>
        <p:spPr bwMode="auto">
          <a:xfrm>
            <a:off x="685800" y="4343400"/>
            <a:ext cx="5484813" cy="4113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0" y="8685213"/>
            <a:ext cx="2970213" cy="45561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ea typeface="Arial Unicode MS" pitchFamily="34" charset="-128"/>
                <a:cs typeface="Arial Unicode MS" pitchFamily="34" charset="-128"/>
              </a:defRPr>
            </a:lvl1pPr>
          </a:lstStyle>
          <a:p>
            <a:endParaRPr lang="en-US"/>
          </a:p>
        </p:txBody>
      </p:sp>
      <p:sp>
        <p:nvSpPr>
          <p:cNvPr id="2055" name="Rectangle 7"/>
          <p:cNvSpPr>
            <a:spLocks noGrp="1" noChangeArrowheads="1"/>
          </p:cNvSpPr>
          <p:nvPr>
            <p:ph type="sldNum"/>
          </p:nvPr>
        </p:nvSpPr>
        <p:spPr bwMode="auto">
          <a:xfrm>
            <a:off x="3884613" y="8685213"/>
            <a:ext cx="2970212" cy="45561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ea typeface="Arial Unicode MS" pitchFamily="34" charset="-128"/>
                <a:cs typeface="Arial Unicode MS" pitchFamily="34" charset="-128"/>
              </a:defRPr>
            </a:lvl1pPr>
          </a:lstStyle>
          <a:p>
            <a:fld id="{B7F7F100-9B29-4227-8FCD-93B48A5642D3}"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15C4BBB-96AD-4216-89C9-770A24A1CD46}" type="slidenum">
              <a:rPr lang="en-US"/>
              <a:pPr/>
              <a:t>1</a:t>
            </a:fld>
            <a:endParaRPr lang="en-US"/>
          </a:p>
        </p:txBody>
      </p:sp>
      <p:sp>
        <p:nvSpPr>
          <p:cNvPr id="2764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27650" name="Rectangle 2"/>
          <p:cNvSpPr txBox="1">
            <a:spLocks noChangeArrowheads="1"/>
          </p:cNvSpPr>
          <p:nvPr>
            <p:ph type="body"/>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2B4068F-2FAB-4C9B-A304-34AED48665EE}" type="slidenum">
              <a:rPr lang="en-US"/>
              <a:pPr/>
              <a:t>10</a:t>
            </a:fld>
            <a:endParaRPr lang="en-US"/>
          </a:p>
        </p:txBody>
      </p:sp>
      <p:sp>
        <p:nvSpPr>
          <p:cNvPr id="3788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37890" name="Rectangle 2"/>
          <p:cNvSpPr txBox="1">
            <a:spLocks noChangeArrowheads="1"/>
          </p:cNvSpPr>
          <p:nvPr>
            <p:ph type="body"/>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6940941-F62F-4D03-99C9-6B8DEAFDD3B0}" type="slidenum">
              <a:rPr lang="en-US"/>
              <a:pPr/>
              <a:t>11</a:t>
            </a:fld>
            <a:endParaRPr lang="en-US"/>
          </a:p>
        </p:txBody>
      </p:sp>
      <p:sp>
        <p:nvSpPr>
          <p:cNvPr id="3891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38914" name="Rectangle 2"/>
          <p:cNvSpPr txBox="1">
            <a:spLocks noChangeArrowheads="1"/>
          </p:cNvSpPr>
          <p:nvPr>
            <p:ph type="body"/>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EC74416-3C9D-46F5-ACCE-584F52FF9131}" type="slidenum">
              <a:rPr lang="en-US"/>
              <a:pPr/>
              <a:t>12</a:t>
            </a:fld>
            <a:endParaRPr lang="en-US"/>
          </a:p>
        </p:txBody>
      </p:sp>
      <p:sp>
        <p:nvSpPr>
          <p:cNvPr id="3993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39938" name="Rectangle 2"/>
          <p:cNvSpPr txBox="1">
            <a:spLocks noChangeArrowheads="1"/>
          </p:cNvSpPr>
          <p:nvPr>
            <p:ph type="body"/>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8503D17-38F1-4C5E-89C6-8FE4959F151A}" type="slidenum">
              <a:rPr lang="en-US"/>
              <a:pPr/>
              <a:t>13</a:t>
            </a:fld>
            <a:endParaRPr lang="en-US"/>
          </a:p>
        </p:txBody>
      </p:sp>
      <p:sp>
        <p:nvSpPr>
          <p:cNvPr id="4096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40962" name="Rectangle 2"/>
          <p:cNvSpPr txBox="1">
            <a:spLocks noChangeArrowheads="1"/>
          </p:cNvSpPr>
          <p:nvPr>
            <p:ph type="body"/>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C949776-CC21-4994-9243-E80179918736}" type="slidenum">
              <a:rPr lang="en-US"/>
              <a:pPr/>
              <a:t>14</a:t>
            </a:fld>
            <a:endParaRPr lang="en-US"/>
          </a:p>
        </p:txBody>
      </p:sp>
      <p:sp>
        <p:nvSpPr>
          <p:cNvPr id="4198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41986" name="Rectangle 2"/>
          <p:cNvSpPr txBox="1">
            <a:spLocks noChangeArrowheads="1"/>
          </p:cNvSpPr>
          <p:nvPr>
            <p:ph type="body"/>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BB0BB99-E8F7-4494-9B24-095B4B3A7EC6}" type="slidenum">
              <a:rPr lang="en-US"/>
              <a:pPr/>
              <a:t>15</a:t>
            </a:fld>
            <a:endParaRPr lang="en-US"/>
          </a:p>
        </p:txBody>
      </p:sp>
      <p:sp>
        <p:nvSpPr>
          <p:cNvPr id="4300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43010" name="Rectangle 2"/>
          <p:cNvSpPr txBox="1">
            <a:spLocks noChangeArrowheads="1"/>
          </p:cNvSpPr>
          <p:nvPr>
            <p:ph type="body"/>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A32B520-1751-48CD-A2F0-FCEA6EC5A1B5}" type="slidenum">
              <a:rPr lang="en-US"/>
              <a:pPr/>
              <a:t>16</a:t>
            </a:fld>
            <a:endParaRPr lang="en-US"/>
          </a:p>
        </p:txBody>
      </p:sp>
      <p:sp>
        <p:nvSpPr>
          <p:cNvPr id="4403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44034" name="Rectangle 2"/>
          <p:cNvSpPr txBox="1">
            <a:spLocks noChangeArrowheads="1"/>
          </p:cNvSpPr>
          <p:nvPr>
            <p:ph type="body"/>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A32B520-1751-48CD-A2F0-FCEA6EC5A1B5}" type="slidenum">
              <a:rPr lang="en-US"/>
              <a:pPr/>
              <a:t>18</a:t>
            </a:fld>
            <a:endParaRPr lang="en-US"/>
          </a:p>
        </p:txBody>
      </p:sp>
      <p:sp>
        <p:nvSpPr>
          <p:cNvPr id="4403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44034" name="Rectangle 2"/>
          <p:cNvSpPr txBox="1">
            <a:spLocks noChangeArrowheads="1"/>
          </p:cNvSpPr>
          <p:nvPr>
            <p:ph type="body"/>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90</a:t>
            </a:r>
            <a:endParaRPr lang="en-US" dirty="0"/>
          </a:p>
        </p:txBody>
      </p:sp>
      <p:sp>
        <p:nvSpPr>
          <p:cNvPr id="4" name="Slide Number Placeholder 3"/>
          <p:cNvSpPr>
            <a:spLocks noGrp="1"/>
          </p:cNvSpPr>
          <p:nvPr>
            <p:ph type="sldNum" idx="10"/>
          </p:nvPr>
        </p:nvSpPr>
        <p:spPr/>
        <p:txBody>
          <a:bodyPr/>
          <a:lstStyle/>
          <a:p>
            <a:fld id="{B7F7F100-9B29-4227-8FCD-93B48A5642D3}" type="slidenum">
              <a:rPr lang="en-US" smtClean="0"/>
              <a:pPr/>
              <a:t>26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90</a:t>
            </a:r>
            <a:endParaRPr lang="en-US" dirty="0"/>
          </a:p>
        </p:txBody>
      </p:sp>
      <p:sp>
        <p:nvSpPr>
          <p:cNvPr id="4" name="Slide Number Placeholder 3"/>
          <p:cNvSpPr>
            <a:spLocks noGrp="1"/>
          </p:cNvSpPr>
          <p:nvPr>
            <p:ph type="sldNum" idx="10"/>
          </p:nvPr>
        </p:nvSpPr>
        <p:spPr/>
        <p:txBody>
          <a:bodyPr/>
          <a:lstStyle/>
          <a:p>
            <a:fld id="{B7F7F100-9B29-4227-8FCD-93B48A5642D3}" type="slidenum">
              <a:rPr lang="en-US" smtClean="0"/>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866EB96-8033-4F7B-A559-B39A963BBB18}" type="slidenum">
              <a:rPr lang="en-US"/>
              <a:pPr/>
              <a:t>2</a:t>
            </a:fld>
            <a:endParaRPr lang="en-US"/>
          </a:p>
        </p:txBody>
      </p:sp>
      <p:sp>
        <p:nvSpPr>
          <p:cNvPr id="2969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29698" name="Rectangle 2"/>
          <p:cNvSpPr txBox="1">
            <a:spLocks noChangeArrowheads="1"/>
          </p:cNvSpPr>
          <p:nvPr>
            <p:ph type="body"/>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90</a:t>
            </a:r>
            <a:endParaRPr lang="en-US" dirty="0"/>
          </a:p>
        </p:txBody>
      </p:sp>
      <p:sp>
        <p:nvSpPr>
          <p:cNvPr id="4" name="Slide Number Placeholder 3"/>
          <p:cNvSpPr>
            <a:spLocks noGrp="1"/>
          </p:cNvSpPr>
          <p:nvPr>
            <p:ph type="sldNum" idx="10"/>
          </p:nvPr>
        </p:nvSpPr>
        <p:spPr/>
        <p:txBody>
          <a:bodyPr/>
          <a:lstStyle/>
          <a:p>
            <a:fld id="{B7F7F100-9B29-4227-8FCD-93B48A5642D3}" type="slidenum">
              <a:rPr lang="en-US" smtClean="0"/>
              <a:pPr/>
              <a:t>28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90</a:t>
            </a:r>
            <a:endParaRPr lang="en-US" dirty="0"/>
          </a:p>
        </p:txBody>
      </p:sp>
      <p:sp>
        <p:nvSpPr>
          <p:cNvPr id="4" name="Slide Number Placeholder 3"/>
          <p:cNvSpPr>
            <a:spLocks noGrp="1"/>
          </p:cNvSpPr>
          <p:nvPr>
            <p:ph type="sldNum" idx="10"/>
          </p:nvPr>
        </p:nvSpPr>
        <p:spPr/>
        <p:txBody>
          <a:bodyPr/>
          <a:lstStyle/>
          <a:p>
            <a:fld id="{B7F7F100-9B29-4227-8FCD-93B48A5642D3}" type="slidenum">
              <a:rPr lang="en-US" smtClean="0"/>
              <a:pPr/>
              <a:t>29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90</a:t>
            </a:r>
            <a:endParaRPr lang="en-US" dirty="0"/>
          </a:p>
        </p:txBody>
      </p:sp>
      <p:sp>
        <p:nvSpPr>
          <p:cNvPr id="4" name="Slide Number Placeholder 3"/>
          <p:cNvSpPr>
            <a:spLocks noGrp="1"/>
          </p:cNvSpPr>
          <p:nvPr>
            <p:ph type="sldNum" idx="10"/>
          </p:nvPr>
        </p:nvSpPr>
        <p:spPr/>
        <p:txBody>
          <a:bodyPr/>
          <a:lstStyle/>
          <a:p>
            <a:fld id="{B7F7F100-9B29-4227-8FCD-93B48A5642D3}" type="slidenum">
              <a:rPr lang="en-US" smtClean="0"/>
              <a:pPr/>
              <a:t>30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0270888-26FC-404E-A140-5B593E162366}" type="slidenum">
              <a:rPr lang="en-US"/>
              <a:pPr/>
              <a:t>31</a:t>
            </a:fld>
            <a:endParaRPr lang="en-US"/>
          </a:p>
        </p:txBody>
      </p:sp>
      <p:sp>
        <p:nvSpPr>
          <p:cNvPr id="4608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46082" name="Rectangle 2"/>
          <p:cNvSpPr txBox="1">
            <a:spLocks noChangeArrowheads="1"/>
          </p:cNvSpPr>
          <p:nvPr>
            <p:ph type="body"/>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A8A72AE-8CA7-4538-8197-7B8FBFAA18D2}" type="slidenum">
              <a:rPr lang="en-US"/>
              <a:pPr/>
              <a:t>32</a:t>
            </a:fld>
            <a:endParaRPr lang="en-US"/>
          </a:p>
        </p:txBody>
      </p:sp>
      <p:sp>
        <p:nvSpPr>
          <p:cNvPr id="4710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47106" name="Rectangle 2"/>
          <p:cNvSpPr txBox="1">
            <a:spLocks noChangeArrowheads="1"/>
          </p:cNvSpPr>
          <p:nvPr>
            <p:ph type="body"/>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867A08D-CDD3-4A86-9386-97BC39FB369F}" type="slidenum">
              <a:rPr lang="en-US"/>
              <a:pPr/>
              <a:t>33</a:t>
            </a:fld>
            <a:endParaRPr lang="en-US"/>
          </a:p>
        </p:txBody>
      </p:sp>
      <p:sp>
        <p:nvSpPr>
          <p:cNvPr id="4812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48130" name="Rectangle 2"/>
          <p:cNvSpPr txBox="1">
            <a:spLocks noChangeArrowheads="1"/>
          </p:cNvSpPr>
          <p:nvPr>
            <p:ph type="body"/>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6045832-57A6-413E-A92B-EA666FDBA53E}" type="slidenum">
              <a:rPr lang="en-US"/>
              <a:pPr/>
              <a:t>34</a:t>
            </a:fld>
            <a:endParaRPr lang="en-US"/>
          </a:p>
        </p:txBody>
      </p:sp>
      <p:sp>
        <p:nvSpPr>
          <p:cNvPr id="4915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49154" name="Rectangle 2"/>
          <p:cNvSpPr txBox="1">
            <a:spLocks noChangeArrowheads="1"/>
          </p:cNvSpPr>
          <p:nvPr>
            <p:ph type="body"/>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EA6EE43-ACE7-4FD1-90EF-16DAF8DA835A}" type="slidenum">
              <a:rPr lang="en-US"/>
              <a:pPr/>
              <a:t>35</a:t>
            </a:fld>
            <a:endParaRPr lang="en-US"/>
          </a:p>
        </p:txBody>
      </p:sp>
      <p:sp>
        <p:nvSpPr>
          <p:cNvPr id="5017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50178" name="Rectangle 2"/>
          <p:cNvSpPr txBox="1">
            <a:spLocks noChangeArrowheads="1"/>
          </p:cNvSpPr>
          <p:nvPr>
            <p:ph type="body"/>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7BF4DA2-890D-4803-8D15-5AE4AEB27B26}" type="slidenum">
              <a:rPr lang="en-US"/>
              <a:pPr/>
              <a:t>36</a:t>
            </a:fld>
            <a:endParaRPr lang="en-US"/>
          </a:p>
        </p:txBody>
      </p:sp>
      <p:sp>
        <p:nvSpPr>
          <p:cNvPr id="5120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51202" name="Rectangle 2"/>
          <p:cNvSpPr txBox="1">
            <a:spLocks noChangeArrowheads="1"/>
          </p:cNvSpPr>
          <p:nvPr>
            <p:ph type="body"/>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282469E-D190-4B04-A8B8-85CF7267C4B6}" type="slidenum">
              <a:rPr lang="en-US"/>
              <a:pPr/>
              <a:t>3</a:t>
            </a:fld>
            <a:endParaRPr lang="en-US"/>
          </a:p>
        </p:txBody>
      </p:sp>
      <p:sp>
        <p:nvSpPr>
          <p:cNvPr id="3072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30722" name="Rectangle 2"/>
          <p:cNvSpPr txBox="1">
            <a:spLocks noChangeArrowheads="1"/>
          </p:cNvSpPr>
          <p:nvPr>
            <p:ph type="body"/>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CE0E607-D819-491B-828A-B78D8B4F1721}" type="slidenum">
              <a:rPr lang="en-US"/>
              <a:pPr/>
              <a:t>4</a:t>
            </a:fld>
            <a:endParaRPr lang="en-US"/>
          </a:p>
        </p:txBody>
      </p:sp>
      <p:sp>
        <p:nvSpPr>
          <p:cNvPr id="3174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31746" name="Rectangle 2"/>
          <p:cNvSpPr txBox="1">
            <a:spLocks noChangeArrowheads="1"/>
          </p:cNvSpPr>
          <p:nvPr>
            <p:ph type="body"/>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177E2FF-740D-4805-B3CB-8312480AB6DB}" type="slidenum">
              <a:rPr lang="en-US"/>
              <a:pPr/>
              <a:t>5</a:t>
            </a:fld>
            <a:endParaRPr lang="en-US"/>
          </a:p>
        </p:txBody>
      </p:sp>
      <p:sp>
        <p:nvSpPr>
          <p:cNvPr id="3276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32770" name="Rectangle 2"/>
          <p:cNvSpPr txBox="1">
            <a:spLocks noChangeArrowheads="1"/>
          </p:cNvSpPr>
          <p:nvPr>
            <p:ph type="body"/>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B59C709-338F-46D1-AE71-F2285DB109A3}" type="slidenum">
              <a:rPr lang="en-US"/>
              <a:pPr/>
              <a:t>6</a:t>
            </a:fld>
            <a:endParaRPr lang="en-US"/>
          </a:p>
        </p:txBody>
      </p:sp>
      <p:sp>
        <p:nvSpPr>
          <p:cNvPr id="3379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33794" name="Rectangle 2"/>
          <p:cNvSpPr txBox="1">
            <a:spLocks noChangeArrowheads="1"/>
          </p:cNvSpPr>
          <p:nvPr>
            <p:ph type="body"/>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5BC7FFA-8F15-4550-9231-BBDE328717D7}" type="slidenum">
              <a:rPr lang="en-US"/>
              <a:pPr/>
              <a:t>7</a:t>
            </a:fld>
            <a:endParaRPr lang="en-US"/>
          </a:p>
        </p:txBody>
      </p:sp>
      <p:sp>
        <p:nvSpPr>
          <p:cNvPr id="3481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34818" name="Rectangle 2"/>
          <p:cNvSpPr txBox="1">
            <a:spLocks noChangeArrowheads="1"/>
          </p:cNvSpPr>
          <p:nvPr>
            <p:ph type="body"/>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B09BD14-1C6E-424E-BA48-1B289AE70139}" type="slidenum">
              <a:rPr lang="en-US"/>
              <a:pPr/>
              <a:t>8</a:t>
            </a:fld>
            <a:endParaRPr lang="en-US"/>
          </a:p>
        </p:txBody>
      </p:sp>
      <p:sp>
        <p:nvSpPr>
          <p:cNvPr id="3584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35842" name="Rectangle 2"/>
          <p:cNvSpPr txBox="1">
            <a:spLocks noChangeArrowheads="1"/>
          </p:cNvSpPr>
          <p:nvPr>
            <p:ph type="body"/>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74510049-7E55-4AD5-8708-6C67001F7F6F}" type="slidenum">
              <a:rPr lang="en-US"/>
              <a:pPr/>
              <a:t>9</a:t>
            </a:fld>
            <a:endParaRPr lang="en-US"/>
          </a:p>
        </p:txBody>
      </p:sp>
      <p:sp>
        <p:nvSpPr>
          <p:cNvPr id="3686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36866" name="Rectangle 2"/>
          <p:cNvSpPr txBox="1">
            <a:spLocks noChangeArrowheads="1"/>
          </p:cNvSpPr>
          <p:nvPr>
            <p:ph type="body"/>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E865EE32-7452-400A-95E7-C50D8587D77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48EFAC4E-B2EE-4CAA-957C-92B2DAB2CDD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38A6F198-BA2A-4D87-8E58-7AD09DE753D8}"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457200" y="6245225"/>
            <a:ext cx="2132013" cy="474663"/>
          </a:xfrm>
        </p:spPr>
        <p:txBody>
          <a:bodyPr/>
          <a:lstStyle>
            <a:lvl1pPr>
              <a:defRPr/>
            </a:lvl1pPr>
          </a:lstStyle>
          <a:p>
            <a:endParaRPr lang="en-US"/>
          </a:p>
        </p:txBody>
      </p:sp>
      <p:sp>
        <p:nvSpPr>
          <p:cNvPr id="4" name="Footer Placeholder 3"/>
          <p:cNvSpPr>
            <a:spLocks noGrp="1"/>
          </p:cNvSpPr>
          <p:nvPr>
            <p:ph type="ftr" idx="11"/>
          </p:nvPr>
        </p:nvSpPr>
        <p:spPr>
          <a:xfrm>
            <a:off x="3124200" y="6245225"/>
            <a:ext cx="2894013" cy="474663"/>
          </a:xfrm>
        </p:spPr>
        <p:txBody>
          <a:bodyPr/>
          <a:lstStyle>
            <a:lvl1pPr>
              <a:defRPr/>
            </a:lvl1pPr>
          </a:lstStyle>
          <a:p>
            <a:endParaRPr lang="en-US"/>
          </a:p>
        </p:txBody>
      </p:sp>
      <p:sp>
        <p:nvSpPr>
          <p:cNvPr id="5" name="Slide Number Placeholder 4"/>
          <p:cNvSpPr>
            <a:spLocks noGrp="1"/>
          </p:cNvSpPr>
          <p:nvPr>
            <p:ph type="sldNum" idx="12"/>
          </p:nvPr>
        </p:nvSpPr>
        <p:spPr>
          <a:xfrm>
            <a:off x="6553200" y="6245225"/>
            <a:ext cx="2132013" cy="474663"/>
          </a:xfrm>
        </p:spPr>
        <p:txBody>
          <a:bodyPr/>
          <a:lstStyle>
            <a:lvl1pPr>
              <a:defRPr/>
            </a:lvl1pPr>
          </a:lstStyle>
          <a:p>
            <a:fld id="{FDB8494B-BCE0-4F46-959C-6AE6CB11B2C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09154565-690D-4575-B789-B681834FCB8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858E6E87-2569-411D-87BA-976B08BD5A1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36999763-8598-4D53-9062-3BC11E6292B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C4437A39-2567-4DD5-B61B-91990F7373D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4B635FAC-AF7A-44E0-8E25-0DFDC6C28B9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578CF2D5-B829-4FF4-AC45-08248FA14C5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F51723E4-F86D-4645-B7F0-C10E1C634C1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227BACE2-1B31-4444-9DF6-813816BBDFC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274638"/>
            <a:ext cx="8228013" cy="11414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457200" y="1600200"/>
            <a:ext cx="8228013" cy="45243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457200" y="6245225"/>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ea typeface="Arial Unicode MS" pitchFamily="34" charset="-128"/>
                <a:cs typeface="Arial Unicode MS" pitchFamily="34" charset="-128"/>
              </a:defRPr>
            </a:lvl1pPr>
          </a:lstStyle>
          <a:p>
            <a:endParaRPr lang="en-US"/>
          </a:p>
        </p:txBody>
      </p:sp>
      <p:sp>
        <p:nvSpPr>
          <p:cNvPr id="1028" name="Rectangle 4"/>
          <p:cNvSpPr>
            <a:spLocks noGrp="1" noChangeArrowheads="1"/>
          </p:cNvSpPr>
          <p:nvPr>
            <p:ph type="ftr"/>
          </p:nvPr>
        </p:nvSpPr>
        <p:spPr bwMode="auto">
          <a:xfrm>
            <a:off x="3124200" y="6245225"/>
            <a:ext cx="2894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ea typeface="Arial Unicode MS" pitchFamily="34" charset="-128"/>
                <a:cs typeface="Arial Unicode MS" pitchFamily="34" charset="-128"/>
              </a:defRPr>
            </a:lvl1pPr>
          </a:lstStyle>
          <a:p>
            <a:endParaRPr lang="en-US"/>
          </a:p>
        </p:txBody>
      </p:sp>
      <p:sp>
        <p:nvSpPr>
          <p:cNvPr id="1029" name="Rectangle 5"/>
          <p:cNvSpPr>
            <a:spLocks noGrp="1" noChangeArrowheads="1"/>
          </p:cNvSpPr>
          <p:nvPr>
            <p:ph type="sldNum"/>
          </p:nvPr>
        </p:nvSpPr>
        <p:spPr bwMode="auto">
          <a:xfrm>
            <a:off x="6553200" y="6245225"/>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ea typeface="Arial Unicode MS" pitchFamily="34" charset="-128"/>
                <a:cs typeface="Arial Unicode MS" pitchFamily="34" charset="-128"/>
              </a:defRPr>
            </a:lvl1pPr>
          </a:lstStyle>
          <a:p>
            <a:fld id="{0C64F8D1-5928-49A1-A5A7-6493400D324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fontAlgn="base">
        <a:spcBef>
          <a:spcPct val="0"/>
        </a:spcBef>
        <a:spcAft>
          <a:spcPct val="0"/>
        </a:spcAft>
        <a:buClr>
          <a:srgbClr val="000000"/>
        </a:buClr>
        <a:buSzPct val="100000"/>
        <a:buFont typeface="Arial" pitchFamily="34" charset="0"/>
        <a:defRPr sz="4400">
          <a:solidFill>
            <a:srgbClr val="000000"/>
          </a:solidFill>
          <a:latin typeface="+mj-lt"/>
          <a:ea typeface="+mj-ea"/>
          <a:cs typeface="+mj-cs"/>
        </a:defRPr>
      </a:lvl1pPr>
      <a:lvl2pPr algn="ctr" defTabSz="457200" rtl="0" fontAlgn="base">
        <a:spcBef>
          <a:spcPct val="0"/>
        </a:spcBef>
        <a:spcAft>
          <a:spcPct val="0"/>
        </a:spcAft>
        <a:buClr>
          <a:srgbClr val="000000"/>
        </a:buClr>
        <a:buSzPct val="100000"/>
        <a:buFont typeface="Arial" pitchFamily="34" charset="0"/>
        <a:defRPr sz="4400">
          <a:solidFill>
            <a:srgbClr val="000000"/>
          </a:solidFill>
          <a:latin typeface="Arial" pitchFamily="34" charset="0"/>
          <a:ea typeface="MS Gothic" pitchFamily="49" charset="-128"/>
        </a:defRPr>
      </a:lvl2pPr>
      <a:lvl3pPr algn="ctr" defTabSz="457200" rtl="0" fontAlgn="base">
        <a:spcBef>
          <a:spcPct val="0"/>
        </a:spcBef>
        <a:spcAft>
          <a:spcPct val="0"/>
        </a:spcAft>
        <a:buClr>
          <a:srgbClr val="000000"/>
        </a:buClr>
        <a:buSzPct val="100000"/>
        <a:buFont typeface="Arial" pitchFamily="34" charset="0"/>
        <a:defRPr sz="4400">
          <a:solidFill>
            <a:srgbClr val="000000"/>
          </a:solidFill>
          <a:latin typeface="Arial" pitchFamily="34" charset="0"/>
          <a:ea typeface="MS Gothic" pitchFamily="49" charset="-128"/>
        </a:defRPr>
      </a:lvl3pPr>
      <a:lvl4pPr algn="ctr" defTabSz="457200" rtl="0" fontAlgn="base">
        <a:spcBef>
          <a:spcPct val="0"/>
        </a:spcBef>
        <a:spcAft>
          <a:spcPct val="0"/>
        </a:spcAft>
        <a:buClr>
          <a:srgbClr val="000000"/>
        </a:buClr>
        <a:buSzPct val="100000"/>
        <a:buFont typeface="Arial" pitchFamily="34" charset="0"/>
        <a:defRPr sz="4400">
          <a:solidFill>
            <a:srgbClr val="000000"/>
          </a:solidFill>
          <a:latin typeface="Arial" pitchFamily="34" charset="0"/>
          <a:ea typeface="MS Gothic" pitchFamily="49" charset="-128"/>
        </a:defRPr>
      </a:lvl4pPr>
      <a:lvl5pPr algn="ctr" defTabSz="457200" rtl="0" fontAlgn="base">
        <a:spcBef>
          <a:spcPct val="0"/>
        </a:spcBef>
        <a:spcAft>
          <a:spcPct val="0"/>
        </a:spcAft>
        <a:buClr>
          <a:srgbClr val="000000"/>
        </a:buClr>
        <a:buSzPct val="100000"/>
        <a:buFont typeface="Arial" pitchFamily="34" charset="0"/>
        <a:defRPr sz="4400">
          <a:solidFill>
            <a:srgbClr val="000000"/>
          </a:solidFill>
          <a:latin typeface="Arial" pitchFamily="34" charset="0"/>
          <a:ea typeface="MS Gothic" pitchFamily="49" charset="-128"/>
        </a:defRPr>
      </a:lvl5pPr>
      <a:lvl6pPr marL="457200" algn="ctr" defTabSz="457200" rtl="0" fontAlgn="base">
        <a:spcBef>
          <a:spcPct val="0"/>
        </a:spcBef>
        <a:spcAft>
          <a:spcPct val="0"/>
        </a:spcAft>
        <a:buClr>
          <a:srgbClr val="000000"/>
        </a:buClr>
        <a:buSzPct val="100000"/>
        <a:buFont typeface="Arial" pitchFamily="34" charset="0"/>
        <a:defRPr sz="4400">
          <a:solidFill>
            <a:srgbClr val="000000"/>
          </a:solidFill>
          <a:latin typeface="Arial" pitchFamily="34" charset="0"/>
          <a:ea typeface="MS Gothic" pitchFamily="49" charset="-128"/>
        </a:defRPr>
      </a:lvl6pPr>
      <a:lvl7pPr marL="914400" algn="ctr" defTabSz="457200" rtl="0" fontAlgn="base">
        <a:spcBef>
          <a:spcPct val="0"/>
        </a:spcBef>
        <a:spcAft>
          <a:spcPct val="0"/>
        </a:spcAft>
        <a:buClr>
          <a:srgbClr val="000000"/>
        </a:buClr>
        <a:buSzPct val="100000"/>
        <a:buFont typeface="Arial" pitchFamily="34" charset="0"/>
        <a:defRPr sz="4400">
          <a:solidFill>
            <a:srgbClr val="000000"/>
          </a:solidFill>
          <a:latin typeface="Arial" pitchFamily="34" charset="0"/>
          <a:ea typeface="MS Gothic" pitchFamily="49" charset="-128"/>
        </a:defRPr>
      </a:lvl7pPr>
      <a:lvl8pPr marL="1371600" algn="ctr" defTabSz="457200" rtl="0" fontAlgn="base">
        <a:spcBef>
          <a:spcPct val="0"/>
        </a:spcBef>
        <a:spcAft>
          <a:spcPct val="0"/>
        </a:spcAft>
        <a:buClr>
          <a:srgbClr val="000000"/>
        </a:buClr>
        <a:buSzPct val="100000"/>
        <a:buFont typeface="Arial" pitchFamily="34" charset="0"/>
        <a:defRPr sz="4400">
          <a:solidFill>
            <a:srgbClr val="000000"/>
          </a:solidFill>
          <a:latin typeface="Arial" pitchFamily="34" charset="0"/>
          <a:ea typeface="MS Gothic" pitchFamily="49" charset="-128"/>
        </a:defRPr>
      </a:lvl8pPr>
      <a:lvl9pPr marL="1828800" algn="ctr" defTabSz="457200" rtl="0" fontAlgn="base">
        <a:spcBef>
          <a:spcPct val="0"/>
        </a:spcBef>
        <a:spcAft>
          <a:spcPct val="0"/>
        </a:spcAft>
        <a:buClr>
          <a:srgbClr val="000000"/>
        </a:buClr>
        <a:buSzPct val="100000"/>
        <a:buFont typeface="Arial" pitchFamily="34" charset="0"/>
        <a:defRPr sz="4400">
          <a:solidFill>
            <a:srgbClr val="000000"/>
          </a:solidFill>
          <a:latin typeface="Arial" pitchFamily="34" charset="0"/>
          <a:ea typeface="MS Gothic" pitchFamily="49" charset="-128"/>
        </a:defRPr>
      </a:lvl9pPr>
    </p:titleStyle>
    <p:bodyStyle>
      <a:lvl1pPr marL="341313" indent="-341313" algn="l" defTabSz="457200" rtl="0" fontAlgn="base">
        <a:spcBef>
          <a:spcPts val="800"/>
        </a:spcBef>
        <a:spcAft>
          <a:spcPct val="0"/>
        </a:spcAft>
        <a:buClr>
          <a:srgbClr val="000000"/>
        </a:buClr>
        <a:buSzPct val="100000"/>
        <a:buFont typeface="Arial" pitchFamily="34" charset="0"/>
        <a:buChar char="•"/>
        <a:defRPr sz="3200">
          <a:solidFill>
            <a:srgbClr val="000000"/>
          </a:solidFill>
          <a:latin typeface="+mn-lt"/>
          <a:ea typeface="+mn-ea"/>
          <a:cs typeface="+mn-cs"/>
        </a:defRPr>
      </a:lvl1pPr>
      <a:lvl2pPr marL="741363" indent="-284163" algn="l" defTabSz="457200" rtl="0" fontAlgn="base">
        <a:spcBef>
          <a:spcPts val="700"/>
        </a:spcBef>
        <a:spcAft>
          <a:spcPct val="0"/>
        </a:spcAft>
        <a:buClr>
          <a:srgbClr val="000000"/>
        </a:buClr>
        <a:buSzPct val="100000"/>
        <a:buFont typeface="Arial" pitchFamily="34" charset="0"/>
        <a:buChar char="–"/>
        <a:defRPr sz="2800">
          <a:solidFill>
            <a:srgbClr val="000000"/>
          </a:solidFill>
          <a:latin typeface="+mn-lt"/>
          <a:ea typeface="+mn-ea"/>
        </a:defRPr>
      </a:lvl2pPr>
      <a:lvl3pPr marL="1143000" indent="-228600" algn="l" defTabSz="457200" rtl="0" fontAlgn="base">
        <a:spcBef>
          <a:spcPts val="600"/>
        </a:spcBef>
        <a:spcAft>
          <a:spcPct val="0"/>
        </a:spcAft>
        <a:buClr>
          <a:srgbClr val="000000"/>
        </a:buClr>
        <a:buSzPct val="100000"/>
        <a:buFont typeface="Arial" pitchFamily="34" charset="0"/>
        <a:buChar char="•"/>
        <a:defRPr sz="2400">
          <a:solidFill>
            <a:srgbClr val="000000"/>
          </a:solidFill>
          <a:latin typeface="+mn-lt"/>
          <a:ea typeface="+mn-ea"/>
        </a:defRPr>
      </a:lvl3pPr>
      <a:lvl4pPr marL="1600200" indent="-228600" algn="l" defTabSz="457200" rtl="0" fontAlgn="base">
        <a:spcBef>
          <a:spcPts val="500"/>
        </a:spcBef>
        <a:spcAft>
          <a:spcPct val="0"/>
        </a:spcAft>
        <a:buClr>
          <a:srgbClr val="000000"/>
        </a:buClr>
        <a:buSzPct val="100000"/>
        <a:buFont typeface="Arial" pitchFamily="34" charset="0"/>
        <a:buChar char="–"/>
        <a:defRPr sz="2000">
          <a:solidFill>
            <a:srgbClr val="000000"/>
          </a:solidFill>
          <a:latin typeface="+mn-lt"/>
          <a:ea typeface="+mn-ea"/>
        </a:defRPr>
      </a:lvl4pPr>
      <a:lvl5pPr marL="2057400" indent="-228600" algn="l" defTabSz="457200" rtl="0" fontAlgn="base">
        <a:spcBef>
          <a:spcPts val="500"/>
        </a:spcBef>
        <a:spcAft>
          <a:spcPct val="0"/>
        </a:spcAft>
        <a:buClr>
          <a:srgbClr val="000000"/>
        </a:buClr>
        <a:buSzPct val="100000"/>
        <a:buFont typeface="Arial" pitchFamily="34" charset="0"/>
        <a:buChar char="»"/>
        <a:defRPr sz="2000">
          <a:solidFill>
            <a:srgbClr val="000000"/>
          </a:solidFill>
          <a:latin typeface="+mn-lt"/>
          <a:ea typeface="+mn-ea"/>
        </a:defRPr>
      </a:lvl5pPr>
      <a:lvl6pPr marL="2514600" indent="-228600" algn="l" defTabSz="457200" rtl="0" fontAlgn="base">
        <a:spcBef>
          <a:spcPts val="500"/>
        </a:spcBef>
        <a:spcAft>
          <a:spcPct val="0"/>
        </a:spcAft>
        <a:buClr>
          <a:srgbClr val="000000"/>
        </a:buClr>
        <a:buSzPct val="100000"/>
        <a:buFont typeface="Arial" pitchFamily="34" charset="0"/>
        <a:buChar char="»"/>
        <a:defRPr sz="2000">
          <a:solidFill>
            <a:srgbClr val="000000"/>
          </a:solidFill>
          <a:latin typeface="+mn-lt"/>
          <a:ea typeface="+mn-ea"/>
        </a:defRPr>
      </a:lvl6pPr>
      <a:lvl7pPr marL="2971800" indent="-228600" algn="l" defTabSz="457200" rtl="0" fontAlgn="base">
        <a:spcBef>
          <a:spcPts val="500"/>
        </a:spcBef>
        <a:spcAft>
          <a:spcPct val="0"/>
        </a:spcAft>
        <a:buClr>
          <a:srgbClr val="000000"/>
        </a:buClr>
        <a:buSzPct val="100000"/>
        <a:buFont typeface="Arial" pitchFamily="34" charset="0"/>
        <a:buChar char="»"/>
        <a:defRPr sz="2000">
          <a:solidFill>
            <a:srgbClr val="000000"/>
          </a:solidFill>
          <a:latin typeface="+mn-lt"/>
          <a:ea typeface="+mn-ea"/>
        </a:defRPr>
      </a:lvl7pPr>
      <a:lvl8pPr marL="3429000" indent="-228600" algn="l" defTabSz="457200" rtl="0" fontAlgn="base">
        <a:spcBef>
          <a:spcPts val="500"/>
        </a:spcBef>
        <a:spcAft>
          <a:spcPct val="0"/>
        </a:spcAft>
        <a:buClr>
          <a:srgbClr val="000000"/>
        </a:buClr>
        <a:buSzPct val="100000"/>
        <a:buFont typeface="Arial" pitchFamily="34" charset="0"/>
        <a:buChar char="»"/>
        <a:defRPr sz="2000">
          <a:solidFill>
            <a:srgbClr val="000000"/>
          </a:solidFill>
          <a:latin typeface="+mn-lt"/>
          <a:ea typeface="+mn-ea"/>
        </a:defRPr>
      </a:lvl8pPr>
      <a:lvl9pPr marL="3886200" indent="-228600" algn="l" defTabSz="457200" rtl="0" fontAlgn="base">
        <a:spcBef>
          <a:spcPts val="500"/>
        </a:spcBef>
        <a:spcAft>
          <a:spcPct val="0"/>
        </a:spcAft>
        <a:buClr>
          <a:srgbClr val="000000"/>
        </a:buClr>
        <a:buSzPct val="100000"/>
        <a:buFont typeface="Arial" pitchFamily="34" charset="0"/>
        <a:buChar char="»"/>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image" Target="../media/image10.wmf"/><Relationship Id="rId10" Type="http://schemas.openxmlformats.org/officeDocument/2006/relationships/image" Target="../media/image20.wmf"/><Relationship Id="rId4" Type="http://schemas.openxmlformats.org/officeDocument/2006/relationships/image" Target="../media/image9.wmf"/><Relationship Id="rId9" Type="http://schemas.openxmlformats.org/officeDocument/2006/relationships/image" Target="../media/image14.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image" Target="../media/image16.wmf"/></Relationships>
</file>

<file path=ppt/slides/_rels/slide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image" Target="../media/image11.wmf"/><Relationship Id="rId18" Type="http://schemas.openxmlformats.org/officeDocument/2006/relationships/image" Target="../media/image16.wmf"/><Relationship Id="rId3" Type="http://schemas.openxmlformats.org/officeDocument/2006/relationships/image" Target="../media/image1.png"/><Relationship Id="rId7" Type="http://schemas.openxmlformats.org/officeDocument/2006/relationships/image" Target="../media/image5.wmf"/><Relationship Id="rId12" Type="http://schemas.openxmlformats.org/officeDocument/2006/relationships/image" Target="../media/image10.wmf"/><Relationship Id="rId17" Type="http://schemas.openxmlformats.org/officeDocument/2006/relationships/image" Target="../media/image15.wmf"/><Relationship Id="rId2" Type="http://schemas.openxmlformats.org/officeDocument/2006/relationships/notesSlide" Target="../notesSlides/notesSlide2.xml"/><Relationship Id="rId16" Type="http://schemas.openxmlformats.org/officeDocument/2006/relationships/image" Target="../media/image14.wmf"/><Relationship Id="rId1" Type="http://schemas.openxmlformats.org/officeDocument/2006/relationships/slideLayout" Target="../slideLayouts/slideLayout2.xml"/><Relationship Id="rId6" Type="http://schemas.openxmlformats.org/officeDocument/2006/relationships/image" Target="../media/image4.wmf"/><Relationship Id="rId11" Type="http://schemas.openxmlformats.org/officeDocument/2006/relationships/image" Target="../media/image9.wmf"/><Relationship Id="rId5" Type="http://schemas.openxmlformats.org/officeDocument/2006/relationships/image" Target="../media/image3.wmf"/><Relationship Id="rId15" Type="http://schemas.openxmlformats.org/officeDocument/2006/relationships/image" Target="../media/image13.wmf"/><Relationship Id="rId10" Type="http://schemas.openxmlformats.org/officeDocument/2006/relationships/image" Target="../media/image8.wmf"/><Relationship Id="rId4" Type="http://schemas.openxmlformats.org/officeDocument/2006/relationships/image" Target="../media/image2.wmf"/><Relationship Id="rId9" Type="http://schemas.openxmlformats.org/officeDocument/2006/relationships/image" Target="../media/image7.wmf"/><Relationship Id="rId14" Type="http://schemas.openxmlformats.org/officeDocument/2006/relationships/image" Target="../media/image12.wmf"/></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image" Target="../media/image11.wmf"/><Relationship Id="rId18" Type="http://schemas.openxmlformats.org/officeDocument/2006/relationships/image" Target="../media/image16.wmf"/><Relationship Id="rId3" Type="http://schemas.openxmlformats.org/officeDocument/2006/relationships/image" Target="../media/image1.png"/><Relationship Id="rId7" Type="http://schemas.openxmlformats.org/officeDocument/2006/relationships/image" Target="../media/image5.wmf"/><Relationship Id="rId12" Type="http://schemas.openxmlformats.org/officeDocument/2006/relationships/image" Target="../media/image10.wmf"/><Relationship Id="rId17" Type="http://schemas.openxmlformats.org/officeDocument/2006/relationships/image" Target="../media/image15.wmf"/><Relationship Id="rId2" Type="http://schemas.openxmlformats.org/officeDocument/2006/relationships/notesSlide" Target="../notesSlides/notesSlide4.xml"/><Relationship Id="rId16" Type="http://schemas.openxmlformats.org/officeDocument/2006/relationships/image" Target="../media/image14.wmf"/><Relationship Id="rId1" Type="http://schemas.openxmlformats.org/officeDocument/2006/relationships/slideLayout" Target="../slideLayouts/slideLayout2.xml"/><Relationship Id="rId6" Type="http://schemas.openxmlformats.org/officeDocument/2006/relationships/image" Target="../media/image4.wmf"/><Relationship Id="rId11" Type="http://schemas.openxmlformats.org/officeDocument/2006/relationships/image" Target="../media/image9.wmf"/><Relationship Id="rId5" Type="http://schemas.openxmlformats.org/officeDocument/2006/relationships/image" Target="../media/image3.wmf"/><Relationship Id="rId15" Type="http://schemas.openxmlformats.org/officeDocument/2006/relationships/image" Target="../media/image13.wmf"/><Relationship Id="rId10" Type="http://schemas.openxmlformats.org/officeDocument/2006/relationships/image" Target="../media/image8.wmf"/><Relationship Id="rId4" Type="http://schemas.openxmlformats.org/officeDocument/2006/relationships/image" Target="../media/image2.wmf"/><Relationship Id="rId9" Type="http://schemas.openxmlformats.org/officeDocument/2006/relationships/image" Target="../media/image7.wmf"/><Relationship Id="rId14" Type="http://schemas.openxmlformats.org/officeDocument/2006/relationships/image" Target="../media/image12.wmf"/></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image" Target="../media/image11.wmf"/><Relationship Id="rId18" Type="http://schemas.openxmlformats.org/officeDocument/2006/relationships/image" Target="../media/image16.wmf"/><Relationship Id="rId3" Type="http://schemas.openxmlformats.org/officeDocument/2006/relationships/image" Target="../media/image1.png"/><Relationship Id="rId7" Type="http://schemas.openxmlformats.org/officeDocument/2006/relationships/image" Target="../media/image5.wmf"/><Relationship Id="rId12" Type="http://schemas.openxmlformats.org/officeDocument/2006/relationships/image" Target="../media/image10.wmf"/><Relationship Id="rId17" Type="http://schemas.openxmlformats.org/officeDocument/2006/relationships/image" Target="../media/image15.wmf"/><Relationship Id="rId2" Type="http://schemas.openxmlformats.org/officeDocument/2006/relationships/notesSlide" Target="../notesSlides/notesSlide6.xml"/><Relationship Id="rId16" Type="http://schemas.openxmlformats.org/officeDocument/2006/relationships/image" Target="../media/image14.wmf"/><Relationship Id="rId1" Type="http://schemas.openxmlformats.org/officeDocument/2006/relationships/slideLayout" Target="../slideLayouts/slideLayout2.xml"/><Relationship Id="rId6" Type="http://schemas.openxmlformats.org/officeDocument/2006/relationships/image" Target="../media/image4.wmf"/><Relationship Id="rId11" Type="http://schemas.openxmlformats.org/officeDocument/2006/relationships/image" Target="../media/image9.wmf"/><Relationship Id="rId5" Type="http://schemas.openxmlformats.org/officeDocument/2006/relationships/image" Target="../media/image3.wmf"/><Relationship Id="rId15" Type="http://schemas.openxmlformats.org/officeDocument/2006/relationships/image" Target="../media/image13.wmf"/><Relationship Id="rId10" Type="http://schemas.openxmlformats.org/officeDocument/2006/relationships/image" Target="../media/image8.wmf"/><Relationship Id="rId4" Type="http://schemas.openxmlformats.org/officeDocument/2006/relationships/image" Target="../media/image2.wmf"/><Relationship Id="rId9" Type="http://schemas.openxmlformats.org/officeDocument/2006/relationships/image" Target="../media/image7.wmf"/><Relationship Id="rId14" Type="http://schemas.openxmlformats.org/officeDocument/2006/relationships/image" Target="../media/image12.wmf"/></Relationships>
</file>

<file path=ppt/slides/_rels/slide7.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image" Target="../media/image11.wmf"/><Relationship Id="rId18" Type="http://schemas.openxmlformats.org/officeDocument/2006/relationships/image" Target="../media/image16.wmf"/><Relationship Id="rId3" Type="http://schemas.openxmlformats.org/officeDocument/2006/relationships/image" Target="../media/image1.png"/><Relationship Id="rId7" Type="http://schemas.openxmlformats.org/officeDocument/2006/relationships/image" Target="../media/image5.wmf"/><Relationship Id="rId12" Type="http://schemas.openxmlformats.org/officeDocument/2006/relationships/image" Target="../media/image10.wmf"/><Relationship Id="rId17" Type="http://schemas.openxmlformats.org/officeDocument/2006/relationships/image" Target="../media/image15.wmf"/><Relationship Id="rId2" Type="http://schemas.openxmlformats.org/officeDocument/2006/relationships/notesSlide" Target="../notesSlides/notesSlide7.xml"/><Relationship Id="rId16" Type="http://schemas.openxmlformats.org/officeDocument/2006/relationships/image" Target="../media/image14.wmf"/><Relationship Id="rId1" Type="http://schemas.openxmlformats.org/officeDocument/2006/relationships/slideLayout" Target="../slideLayouts/slideLayout2.xml"/><Relationship Id="rId6" Type="http://schemas.openxmlformats.org/officeDocument/2006/relationships/image" Target="../media/image4.wmf"/><Relationship Id="rId11" Type="http://schemas.openxmlformats.org/officeDocument/2006/relationships/image" Target="../media/image9.wmf"/><Relationship Id="rId5" Type="http://schemas.openxmlformats.org/officeDocument/2006/relationships/image" Target="../media/image3.wmf"/><Relationship Id="rId15" Type="http://schemas.openxmlformats.org/officeDocument/2006/relationships/image" Target="../media/image13.wmf"/><Relationship Id="rId10" Type="http://schemas.openxmlformats.org/officeDocument/2006/relationships/image" Target="../media/image8.wmf"/><Relationship Id="rId4" Type="http://schemas.openxmlformats.org/officeDocument/2006/relationships/image" Target="../media/image2.wmf"/><Relationship Id="rId9" Type="http://schemas.openxmlformats.org/officeDocument/2006/relationships/image" Target="../media/image7.wmf"/><Relationship Id="rId14" Type="http://schemas.openxmlformats.org/officeDocument/2006/relationships/image" Target="../media/image12.wmf"/></Relationships>
</file>

<file path=ppt/slides/_rels/slide8.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image" Target="../media/image10.wmf"/><Relationship Id="rId10" Type="http://schemas.openxmlformats.org/officeDocument/2006/relationships/image" Target="../media/image18.png"/><Relationship Id="rId4" Type="http://schemas.openxmlformats.org/officeDocument/2006/relationships/image" Target="../media/image9.wmf"/><Relationship Id="rId9" Type="http://schemas.openxmlformats.org/officeDocument/2006/relationships/image" Target="../media/image14.wmf"/></Relationships>
</file>

<file path=ppt/slides/_rels/slide9.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image" Target="../media/image19.png"/><Relationship Id="rId7" Type="http://schemas.openxmlformats.org/officeDocument/2006/relationships/image" Target="../media/image16.wmf"/><Relationship Id="rId12" Type="http://schemas.openxmlformats.org/officeDocument/2006/relationships/image" Target="../media/image7.w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wmf"/><Relationship Id="rId11" Type="http://schemas.openxmlformats.org/officeDocument/2006/relationships/image" Target="../media/image6.wmf"/><Relationship Id="rId5" Type="http://schemas.openxmlformats.org/officeDocument/2006/relationships/image" Target="../media/image15.wmf"/><Relationship Id="rId10" Type="http://schemas.openxmlformats.org/officeDocument/2006/relationships/image" Target="../media/image5.wmf"/><Relationship Id="rId4" Type="http://schemas.openxmlformats.org/officeDocument/2006/relationships/image" Target="../media/image1.png"/><Relationship Id="rId9"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685800" y="2130425"/>
            <a:ext cx="7772400" cy="1470025"/>
          </a:xfrm>
          <a:ln/>
        </p:spPr>
        <p:txBody>
          <a:bodyPr/>
          <a:lstStyle/>
          <a:p>
            <a:pPr>
              <a:buClr>
                <a:srgbClr val="FF33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FF3300"/>
                </a:solidFill>
              </a:rPr>
              <a:t>Significant Figures</a:t>
            </a:r>
          </a:p>
        </p:txBody>
      </p:sp>
      <p:sp>
        <p:nvSpPr>
          <p:cNvPr id="3074" name="Rectangle 2"/>
          <p:cNvSpPr>
            <a:spLocks noGrp="1" noChangeArrowheads="1"/>
          </p:cNvSpPr>
          <p:nvPr>
            <p:ph type="subTitle" idx="4294967295"/>
          </p:nvPr>
        </p:nvSpPr>
        <p:spPr bwMode="auto">
          <a:xfrm>
            <a:off x="1371600" y="3886200"/>
            <a:ext cx="6400800" cy="1752600"/>
          </a:xfrm>
          <a:prstGeom prst="rect">
            <a:avLst/>
          </a:prstGeom>
          <a:noFill/>
          <a:ln/>
        </p:spPr>
        <p:txBody>
          <a:bodyPr lIns="90000" tIns="46800" rIns="90000" bIns="46800"/>
          <a:lstStyle/>
          <a:p>
            <a:pPr marL="0" indent="0" algn="ctr">
              <a:buClr>
                <a:srgbClr val="FF3300"/>
              </a:buClr>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FF3300"/>
                </a:solidFill>
              </a:rPr>
              <a:t>Made Easy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body"/>
          </p:nvPr>
        </p:nvSpPr>
        <p:spPr>
          <a:xfrm>
            <a:off x="457200" y="304800"/>
            <a:ext cx="8229600" cy="5821363"/>
          </a:xfrm>
          <a:ln/>
        </p:spPr>
        <p:txBody>
          <a:bodyPr anchor="t"/>
          <a:lstStyle/>
          <a:p>
            <a:pPr marL="341313" indent="-341313" algn="l">
              <a:spcBef>
                <a:spcPts val="800"/>
              </a:spcBef>
              <a:buClr>
                <a:srgbClr val="FF3300"/>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a:solidFill>
                  <a:srgbClr val="FF3300"/>
                </a:solidFill>
              </a:rPr>
              <a:t>The others were inside dancing, and having a grand time.  Not realizing that their friends were now on their way home totally confused as to what had just happened.</a:t>
            </a:r>
          </a:p>
        </p:txBody>
      </p:sp>
      <p:pic>
        <p:nvPicPr>
          <p:cNvPr id="13314" name="Picture 2"/>
          <p:cNvPicPr>
            <a:picLocks noChangeAspect="1" noChangeArrowheads="1"/>
          </p:cNvPicPr>
          <p:nvPr/>
        </p:nvPicPr>
        <p:blipFill>
          <a:blip r:embed="rId3" cstate="print"/>
          <a:srcRect/>
          <a:stretch>
            <a:fillRect/>
          </a:stretch>
        </p:blipFill>
        <p:spPr bwMode="auto">
          <a:xfrm>
            <a:off x="381000" y="5486400"/>
            <a:ext cx="787400" cy="1049338"/>
          </a:xfrm>
          <a:prstGeom prst="rect">
            <a:avLst/>
          </a:prstGeom>
          <a:noFill/>
          <a:ln w="9525">
            <a:noFill/>
            <a:round/>
            <a:headEnd/>
            <a:tailEnd/>
          </a:ln>
          <a:effectLst/>
        </p:spPr>
      </p:pic>
      <p:pic>
        <p:nvPicPr>
          <p:cNvPr id="13315" name="Picture 3"/>
          <p:cNvPicPr>
            <a:picLocks noChangeAspect="1" noChangeArrowheads="1"/>
          </p:cNvPicPr>
          <p:nvPr/>
        </p:nvPicPr>
        <p:blipFill>
          <a:blip r:embed="rId4" cstate="print"/>
          <a:srcRect/>
          <a:stretch>
            <a:fillRect/>
          </a:stretch>
        </p:blipFill>
        <p:spPr bwMode="auto">
          <a:xfrm>
            <a:off x="8229600" y="4419600"/>
            <a:ext cx="695325" cy="1058863"/>
          </a:xfrm>
          <a:prstGeom prst="rect">
            <a:avLst/>
          </a:prstGeom>
          <a:noFill/>
          <a:ln w="9525">
            <a:noFill/>
            <a:round/>
            <a:headEnd/>
            <a:tailEnd/>
          </a:ln>
          <a:effectLst/>
        </p:spPr>
      </p:pic>
      <p:pic>
        <p:nvPicPr>
          <p:cNvPr id="13316" name="Picture 4"/>
          <p:cNvPicPr>
            <a:picLocks noChangeAspect="1" noChangeArrowheads="1"/>
          </p:cNvPicPr>
          <p:nvPr/>
        </p:nvPicPr>
        <p:blipFill>
          <a:blip r:embed="rId5" cstate="print"/>
          <a:srcRect/>
          <a:stretch>
            <a:fillRect/>
          </a:stretch>
        </p:blipFill>
        <p:spPr bwMode="auto">
          <a:xfrm>
            <a:off x="6553200" y="3505200"/>
            <a:ext cx="1295400" cy="1255713"/>
          </a:xfrm>
          <a:prstGeom prst="rect">
            <a:avLst/>
          </a:prstGeom>
          <a:noFill/>
          <a:ln w="9525">
            <a:noFill/>
            <a:round/>
            <a:headEnd/>
            <a:tailEnd/>
          </a:ln>
          <a:effectLst/>
        </p:spPr>
      </p:pic>
      <p:pic>
        <p:nvPicPr>
          <p:cNvPr id="13317" name="Picture 5"/>
          <p:cNvPicPr>
            <a:picLocks noChangeAspect="1" noChangeArrowheads="1"/>
          </p:cNvPicPr>
          <p:nvPr/>
        </p:nvPicPr>
        <p:blipFill>
          <a:blip r:embed="rId6" cstate="print"/>
          <a:srcRect/>
          <a:stretch>
            <a:fillRect/>
          </a:stretch>
        </p:blipFill>
        <p:spPr bwMode="auto">
          <a:xfrm>
            <a:off x="1066800" y="4267200"/>
            <a:ext cx="858838" cy="1047750"/>
          </a:xfrm>
          <a:prstGeom prst="rect">
            <a:avLst/>
          </a:prstGeom>
          <a:noFill/>
          <a:ln w="9525">
            <a:noFill/>
            <a:round/>
            <a:headEnd/>
            <a:tailEnd/>
          </a:ln>
          <a:effectLst/>
        </p:spPr>
      </p:pic>
      <p:pic>
        <p:nvPicPr>
          <p:cNvPr id="13318" name="Picture 6"/>
          <p:cNvPicPr>
            <a:picLocks noChangeAspect="1" noChangeArrowheads="1"/>
          </p:cNvPicPr>
          <p:nvPr/>
        </p:nvPicPr>
        <p:blipFill>
          <a:blip r:embed="rId7" cstate="print"/>
          <a:srcRect/>
          <a:stretch>
            <a:fillRect/>
          </a:stretch>
        </p:blipFill>
        <p:spPr bwMode="auto">
          <a:xfrm>
            <a:off x="6553200" y="5446713"/>
            <a:ext cx="1149350" cy="1411287"/>
          </a:xfrm>
          <a:prstGeom prst="rect">
            <a:avLst/>
          </a:prstGeom>
          <a:noFill/>
          <a:ln w="9525">
            <a:noFill/>
            <a:round/>
            <a:headEnd/>
            <a:tailEnd/>
          </a:ln>
          <a:effectLst/>
        </p:spPr>
      </p:pic>
      <p:pic>
        <p:nvPicPr>
          <p:cNvPr id="13319" name="Picture 7"/>
          <p:cNvPicPr>
            <a:picLocks noChangeAspect="1" noChangeArrowheads="1"/>
          </p:cNvPicPr>
          <p:nvPr/>
        </p:nvPicPr>
        <p:blipFill>
          <a:blip r:embed="rId8" cstate="print"/>
          <a:srcRect/>
          <a:stretch>
            <a:fillRect/>
          </a:stretch>
        </p:blipFill>
        <p:spPr bwMode="auto">
          <a:xfrm>
            <a:off x="304800" y="2895600"/>
            <a:ext cx="1027113" cy="1219200"/>
          </a:xfrm>
          <a:prstGeom prst="rect">
            <a:avLst/>
          </a:prstGeom>
          <a:noFill/>
          <a:ln w="9525">
            <a:noFill/>
            <a:round/>
            <a:headEnd/>
            <a:tailEnd/>
          </a:ln>
          <a:effectLst/>
        </p:spPr>
      </p:pic>
      <p:pic>
        <p:nvPicPr>
          <p:cNvPr id="13320" name="Picture 8"/>
          <p:cNvPicPr>
            <a:picLocks noChangeAspect="1" noChangeArrowheads="1"/>
          </p:cNvPicPr>
          <p:nvPr/>
        </p:nvPicPr>
        <p:blipFill>
          <a:blip r:embed="rId9" cstate="print"/>
          <a:srcRect/>
          <a:stretch>
            <a:fillRect/>
          </a:stretch>
        </p:blipFill>
        <p:spPr bwMode="auto">
          <a:xfrm>
            <a:off x="7391400" y="2362200"/>
            <a:ext cx="1295400" cy="1174750"/>
          </a:xfrm>
          <a:prstGeom prst="rect">
            <a:avLst/>
          </a:prstGeom>
          <a:noFill/>
          <a:ln w="9525">
            <a:noFill/>
            <a:round/>
            <a:headEnd/>
            <a:tailEnd/>
          </a:ln>
          <a:effectLst/>
        </p:spPr>
      </p:pic>
      <p:pic>
        <p:nvPicPr>
          <p:cNvPr id="13321" name="Picture 9"/>
          <p:cNvPicPr>
            <a:picLocks noChangeAspect="1" noChangeArrowheads="1"/>
          </p:cNvPicPr>
          <p:nvPr/>
        </p:nvPicPr>
        <p:blipFill>
          <a:blip r:embed="rId10" cstate="print"/>
          <a:srcRect/>
          <a:stretch>
            <a:fillRect/>
          </a:stretch>
        </p:blipFill>
        <p:spPr bwMode="auto">
          <a:xfrm>
            <a:off x="1981200" y="2286000"/>
            <a:ext cx="4572000" cy="414337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fill="hold" nodeType="clickEffect">
                                  <p:stCondLst>
                                    <p:cond delay="0"/>
                                  </p:stCondLst>
                                  <p:childTnLst>
                                    <p:set>
                                      <p:cBhvr additive="repl">
                                        <p:cTn id="6" dur="1" fill="hold">
                                          <p:stCondLst>
                                            <p:cond delay="0"/>
                                          </p:stCondLst>
                                        </p:cTn>
                                        <p:tgtEl>
                                          <p:spTgt spid="13321"/>
                                        </p:tgtEl>
                                        <p:attrNameLst>
                                          <p:attrName>style.visibility</p:attrName>
                                        </p:attrNameLst>
                                      </p:cBhvr>
                                      <p:to>
                                        <p:strVal val="visible"/>
                                      </p:to>
                                    </p:set>
                                    <p:animEffect transition="in" filter="fade">
                                      <p:cBhvr additive="repl">
                                        <p:cTn id="7" dur="770" decel="100000"/>
                                        <p:tgtEl>
                                          <p:spTgt spid="13321"/>
                                        </p:tgtEl>
                                      </p:cBhvr>
                                    </p:animEffect>
                                    <p:animScale>
                                      <p:cBhvr additive="repl">
                                        <p:cTn id="8" dur="770" decel="100000" fill="hold"/>
                                        <p:tgtEl>
                                          <p:spTgt spid="13321"/>
                                        </p:tgtEl>
                                      </p:cBhvr>
                                      <p:from x="10000" y="10000"/>
                                      <p:to x="200000" y="450000"/>
                                    </p:animScale>
                                    <p:animScale>
                                      <p:cBhvr additive="repl">
                                        <p:cTn id="9" dur="1230" accel="100000" fill="hold">
                                          <p:stCondLst>
                                            <p:cond delay="0"/>
                                          </p:stCondLst>
                                        </p:cTn>
                                        <p:tgtEl>
                                          <p:spTgt spid="13321"/>
                                        </p:tgtEl>
                                      </p:cBhvr>
                                      <p:from x="200000" y="450000"/>
                                      <p:to x="100000" y="100000"/>
                                    </p:animScale>
                                    <p:set>
                                      <p:cBhvr additive="repl">
                                        <p:cTn id="10" dur="770" fill="hold"/>
                                        <p:tgtEl>
                                          <p:spTgt spid="13321"/>
                                        </p:tgtEl>
                                        <p:attrNameLst>
                                          <p:attrName>ppt_x</p:attrName>
                                        </p:attrNameLst>
                                      </p:cBhvr>
                                      <p:to>
                                        <p:strVal val="(0.5)"/>
                                      </p:to>
                                    </p:set>
                                    <p:anim from="(0.5)" to="(#ppt_x)" calcmode="lin" valueType="num">
                                      <p:cBhvr additive="repl">
                                        <p:cTn id="11" dur="1230" accel="100000" fill="hold">
                                          <p:stCondLst>
                                            <p:cond delay="770"/>
                                          </p:stCondLst>
                                        </p:cTn>
                                        <p:tgtEl>
                                          <p:spTgt spid="13321"/>
                                        </p:tgtEl>
                                        <p:attrNameLst>
                                          <p:attrName>ppt_x</p:attrName>
                                        </p:attrNameLst>
                                      </p:cBhvr>
                                    </p:anim>
                                    <p:set>
                                      <p:cBhvr additive="repl">
                                        <p:cTn id="12" dur="770" fill="hold"/>
                                        <p:tgtEl>
                                          <p:spTgt spid="13321"/>
                                        </p:tgtEl>
                                        <p:attrNameLst>
                                          <p:attrName>ppt_y</p:attrName>
                                        </p:attrNameLst>
                                      </p:cBhvr>
                                      <p:to>
                                        <p:strVal val="(#ppt_y+0.4)"/>
                                      </p:to>
                                    </p:set>
                                    <p:anim from="(#ppt_y+0.4)" to="(#ppt_y)" calcmode="lin" valueType="num">
                                      <p:cBhvr additive="repl">
                                        <p:cTn id="13" dur="1230" accel="100000" fill="hold">
                                          <p:stCondLst>
                                            <p:cond delay="770"/>
                                          </p:stCondLst>
                                        </p:cTn>
                                        <p:tgtEl>
                                          <p:spTgt spid="1332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457200" y="274638"/>
            <a:ext cx="8229600" cy="1143000"/>
          </a:xfrm>
          <a:ln/>
        </p:spPr>
        <p:txBody>
          <a:bodyPr/>
          <a:lstStyle/>
          <a:p>
            <a:pPr>
              <a:buClr>
                <a:srgbClr val="FF33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FF3300"/>
                </a:solidFill>
              </a:rPr>
              <a:t>The next day at school…</a:t>
            </a:r>
          </a:p>
        </p:txBody>
      </p:sp>
      <p:sp>
        <p:nvSpPr>
          <p:cNvPr id="14338" name="Rectangle 2"/>
          <p:cNvSpPr>
            <a:spLocks noGrp="1" noChangeArrowheads="1"/>
          </p:cNvSpPr>
          <p:nvPr>
            <p:ph type="body" idx="1"/>
          </p:nvPr>
        </p:nvSpPr>
        <p:spPr>
          <a:xfrm>
            <a:off x="457200" y="1600200"/>
            <a:ext cx="8229600" cy="4525963"/>
          </a:xfrm>
          <a:ln/>
        </p:spPr>
        <p:txBody>
          <a:bodyPr/>
          <a:lstStyle/>
          <a:p>
            <a:pPr>
              <a:buClr>
                <a:srgbClr val="FF3300"/>
              </a:buClr>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solidFill>
                  <a:srgbClr val="FF3300"/>
                </a:solidFill>
              </a:rPr>
              <a:t>They all met back up and the story was told.  Together, they went to the library to find out what rules the bouncer was talking about.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7200" y="274638"/>
            <a:ext cx="8229600" cy="1143000"/>
          </a:xfrm>
          <a:ln/>
        </p:spPr>
        <p:txBody>
          <a:bodyPr/>
          <a:lstStyle/>
          <a:p>
            <a:pPr>
              <a:buClr>
                <a:srgbClr val="FF33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FF3300"/>
                </a:solidFill>
              </a:rPr>
              <a:t>What they found:</a:t>
            </a:r>
          </a:p>
        </p:txBody>
      </p:sp>
      <p:sp>
        <p:nvSpPr>
          <p:cNvPr id="15362" name="Rectangle 2"/>
          <p:cNvSpPr>
            <a:spLocks noGrp="1" noChangeArrowheads="1"/>
          </p:cNvSpPr>
          <p:nvPr>
            <p:ph type="body" idx="1"/>
          </p:nvPr>
        </p:nvSpPr>
        <p:spPr>
          <a:xfrm>
            <a:off x="457200" y="1600200"/>
            <a:ext cx="8229600" cy="4525963"/>
          </a:xfrm>
          <a:ln/>
        </p:spPr>
        <p:txBody>
          <a:bodyPr/>
          <a:lstStyle/>
          <a:p>
            <a:pPr marL="608013" indent="-608013">
              <a:lnSpc>
                <a:spcPct val="80000"/>
              </a:lnSpc>
              <a:spcBef>
                <a:spcPts val="700"/>
              </a:spcBef>
              <a:buClr>
                <a:srgbClr val="FF3300"/>
              </a:buClr>
              <a:buFont typeface="Arial" pitchFamily="34" charset="0"/>
              <a:buAutoNum type="arabicPeriod"/>
              <a:tabLst>
                <a:tab pos="1177925" algn="l"/>
                <a:tab pos="2092325" algn="l"/>
                <a:tab pos="3006725" algn="l"/>
                <a:tab pos="3921125" algn="l"/>
                <a:tab pos="4835525" algn="l"/>
                <a:tab pos="5749925" algn="l"/>
                <a:tab pos="6664325" algn="l"/>
                <a:tab pos="7578725" algn="l"/>
                <a:tab pos="8493125" algn="l"/>
                <a:tab pos="9407525" algn="l"/>
                <a:tab pos="10321925" algn="l"/>
              </a:tabLst>
            </a:pPr>
            <a:r>
              <a:rPr lang="en-US" sz="2800" dirty="0">
                <a:solidFill>
                  <a:srgbClr val="FF3300"/>
                </a:solidFill>
              </a:rPr>
              <a:t>All nonzero numbers are significant.</a:t>
            </a:r>
          </a:p>
          <a:p>
            <a:pPr marL="608013" indent="-608013">
              <a:lnSpc>
                <a:spcPct val="80000"/>
              </a:lnSpc>
              <a:spcBef>
                <a:spcPts val="700"/>
              </a:spcBef>
              <a:buClr>
                <a:srgbClr val="FF3300"/>
              </a:buClr>
              <a:buFont typeface="Arial" pitchFamily="34" charset="0"/>
              <a:buAutoNum type="arabicPeriod"/>
              <a:tabLst>
                <a:tab pos="1177925" algn="l"/>
                <a:tab pos="2092325" algn="l"/>
                <a:tab pos="3006725" algn="l"/>
                <a:tab pos="3921125" algn="l"/>
                <a:tab pos="4835525" algn="l"/>
                <a:tab pos="5749925" algn="l"/>
                <a:tab pos="6664325" algn="l"/>
                <a:tab pos="7578725" algn="l"/>
                <a:tab pos="8493125" algn="l"/>
                <a:tab pos="9407525" algn="l"/>
                <a:tab pos="10321925" algn="l"/>
              </a:tabLst>
            </a:pPr>
            <a:r>
              <a:rPr lang="en-US" sz="2800" dirty="0">
                <a:solidFill>
                  <a:srgbClr val="FF3300"/>
                </a:solidFill>
              </a:rPr>
              <a:t>When a zero is surrounded by nonzero numbers it is significant. If more than one zero is surrounded by nonzero numbers, the zeroes surrounded are ALL significant.</a:t>
            </a:r>
          </a:p>
          <a:p>
            <a:pPr marL="608013" indent="-608013">
              <a:lnSpc>
                <a:spcPct val="80000"/>
              </a:lnSpc>
              <a:spcBef>
                <a:spcPts val="700"/>
              </a:spcBef>
              <a:buClr>
                <a:srgbClr val="FF3300"/>
              </a:buClr>
              <a:buFont typeface="Arial" pitchFamily="34" charset="0"/>
              <a:buAutoNum type="arabicPeriod"/>
              <a:tabLst>
                <a:tab pos="1177925" algn="l"/>
                <a:tab pos="2092325" algn="l"/>
                <a:tab pos="3006725" algn="l"/>
                <a:tab pos="3921125" algn="l"/>
                <a:tab pos="4835525" algn="l"/>
                <a:tab pos="5749925" algn="l"/>
                <a:tab pos="6664325" algn="l"/>
                <a:tab pos="7578725" algn="l"/>
                <a:tab pos="8493125" algn="l"/>
                <a:tab pos="9407525" algn="l"/>
                <a:tab pos="10321925" algn="l"/>
              </a:tabLst>
            </a:pPr>
            <a:r>
              <a:rPr lang="en-US" sz="2800" dirty="0">
                <a:solidFill>
                  <a:srgbClr val="FF3300"/>
                </a:solidFill>
              </a:rPr>
              <a:t>When a decimal is in the number, the first nonzero number present and all the numbers after it are significant</a:t>
            </a:r>
            <a:r>
              <a:rPr lang="en-US" sz="2800" dirty="0" smtClean="0">
                <a:solidFill>
                  <a:srgbClr val="FF3300"/>
                </a:solidFill>
              </a:rPr>
              <a:t>.</a:t>
            </a:r>
          </a:p>
          <a:p>
            <a:pPr marL="608013" indent="-608013">
              <a:lnSpc>
                <a:spcPct val="80000"/>
              </a:lnSpc>
              <a:spcBef>
                <a:spcPts val="700"/>
              </a:spcBef>
              <a:buClr>
                <a:srgbClr val="FF3300"/>
              </a:buClr>
              <a:buFont typeface="Arial" pitchFamily="34" charset="0"/>
              <a:buAutoNum type="arabicPeriod"/>
              <a:tabLst>
                <a:tab pos="1177925" algn="l"/>
                <a:tab pos="2092325" algn="l"/>
                <a:tab pos="3006725" algn="l"/>
                <a:tab pos="3921125" algn="l"/>
                <a:tab pos="4835525" algn="l"/>
                <a:tab pos="5749925" algn="l"/>
                <a:tab pos="6664325" algn="l"/>
                <a:tab pos="7578725" algn="l"/>
                <a:tab pos="8493125" algn="l"/>
                <a:tab pos="9407525" algn="l"/>
                <a:tab pos="10321925" algn="l"/>
              </a:tabLst>
            </a:pPr>
            <a:r>
              <a:rPr lang="en-US" sz="2800" dirty="0" smtClean="0">
                <a:solidFill>
                  <a:srgbClr val="FF0000"/>
                </a:solidFill>
              </a:rPr>
              <a:t>Trailing zeros (at the end of a number) are ONLY significant if the number contains a decimal point.</a:t>
            </a:r>
            <a:endParaRPr lang="en-US" sz="2800" dirty="0">
              <a:solidFill>
                <a:srgbClr val="FF0000"/>
              </a:solidFill>
            </a:endParaRPr>
          </a:p>
          <a:p>
            <a:pPr marL="608013" indent="-608013">
              <a:lnSpc>
                <a:spcPct val="80000"/>
              </a:lnSpc>
              <a:spcBef>
                <a:spcPts val="700"/>
              </a:spcBef>
              <a:buClr>
                <a:srgbClr val="FF3300"/>
              </a:buClr>
              <a:buNone/>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en-US" sz="2800" dirty="0">
              <a:solidFill>
                <a:srgbClr val="FF33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additive="repl">
                                        <p:cTn id="6" dur="1" fill="hold">
                                          <p:stCondLst>
                                            <p:cond delay="0"/>
                                          </p:stCondLst>
                                        </p:cTn>
                                        <p:tgtEl>
                                          <p:spTgt spid="15362">
                                            <p:txEl>
                                              <p:pRg st="0" end="0"/>
                                            </p:txEl>
                                          </p:spTgt>
                                        </p:tgtEl>
                                        <p:attrNameLst>
                                          <p:attrName>style.visibility</p:attrName>
                                        </p:attrNameLst>
                                      </p:cBhvr>
                                      <p:to>
                                        <p:strVal val="visible"/>
                                      </p:to>
                                    </p:set>
                                    <p:anim calcmode="lin" valueType="num">
                                      <p:cBhvr additive="repl">
                                        <p:cTn id="7" dur="5000" fill="hold"/>
                                        <p:tgtEl>
                                          <p:spTgt spid="15362">
                                            <p:txEl>
                                              <p:pRg st="0" end="0"/>
                                            </p:txEl>
                                          </p:spTgt>
                                        </p:tgtEl>
                                        <p:attrNameLst>
                                          <p:attrName>ppt_w</p:attrName>
                                        </p:attrNameLst>
                                      </p:cBhvr>
                                      <p:tavLst>
                                        <p:tav tm="0" fmla="#ppt_w*sin(2.5*pi*$)">
                                          <p:val>
                                            <p:fltVal val="0"/>
                                          </p:val>
                                        </p:tav>
                                        <p:tav tm="100000">
                                          <p:val>
                                            <p:fltVal val="1"/>
                                          </p:val>
                                        </p:tav>
                                      </p:tavLst>
                                    </p:anim>
                                    <p:anim calcmode="lin" valueType="num">
                                      <p:cBhvr additive="repl">
                                        <p:cTn id="8" dur="5000" fill="hold"/>
                                        <p:tgtEl>
                                          <p:spTgt spid="15362">
                                            <p:txEl>
                                              <p:pRg st="0" end="0"/>
                                            </p:txEl>
                                          </p:spTgt>
                                        </p:tgtEl>
                                        <p:attrNameLst>
                                          <p:attrName>ppt_h</p:attrName>
                                        </p:attrNameLst>
                                      </p:cBhvr>
                                      <p:tavLst>
                                        <p:tav tm="100000">
                                          <p:val>
                                            <p:strVal val="#ppt_h"/>
                                          </p:val>
                                        </p:tav>
                                        <p:tav>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nodeType="clickEffect">
                                  <p:stCondLst>
                                    <p:cond delay="0"/>
                                  </p:stCondLst>
                                  <p:childTnLst>
                                    <p:set>
                                      <p:cBhvr additive="repl">
                                        <p:cTn id="12" dur="1" fill="hold">
                                          <p:stCondLst>
                                            <p:cond delay="0"/>
                                          </p:stCondLst>
                                        </p:cTn>
                                        <p:tgtEl>
                                          <p:spTgt spid="15362">
                                            <p:txEl>
                                              <p:pRg st="1" end="1"/>
                                            </p:txEl>
                                          </p:spTgt>
                                        </p:tgtEl>
                                        <p:attrNameLst>
                                          <p:attrName>style.visibility</p:attrName>
                                        </p:attrNameLst>
                                      </p:cBhvr>
                                      <p:to>
                                        <p:strVal val="visible"/>
                                      </p:to>
                                    </p:set>
                                    <p:anim calcmode="lin" valueType="num">
                                      <p:cBhvr additive="repl">
                                        <p:cTn id="13" dur="5000" fill="hold"/>
                                        <p:tgtEl>
                                          <p:spTgt spid="15362">
                                            <p:txEl>
                                              <p:pRg st="1" end="1"/>
                                            </p:txEl>
                                          </p:spTgt>
                                        </p:tgtEl>
                                        <p:attrNameLst>
                                          <p:attrName>ppt_w</p:attrName>
                                        </p:attrNameLst>
                                      </p:cBhvr>
                                      <p:tavLst>
                                        <p:tav tm="0" fmla="#ppt_w*sin(2.5*pi*$)">
                                          <p:val>
                                            <p:fltVal val="0"/>
                                          </p:val>
                                        </p:tav>
                                        <p:tav tm="100000">
                                          <p:val>
                                            <p:fltVal val="1"/>
                                          </p:val>
                                        </p:tav>
                                      </p:tavLst>
                                    </p:anim>
                                    <p:anim calcmode="lin" valueType="num">
                                      <p:cBhvr additive="repl">
                                        <p:cTn id="14" dur="5000" fill="hold"/>
                                        <p:tgtEl>
                                          <p:spTgt spid="15362">
                                            <p:txEl>
                                              <p:pRg st="1" end="1"/>
                                            </p:txEl>
                                          </p:spTgt>
                                        </p:tgtEl>
                                        <p:attrNameLst>
                                          <p:attrName>ppt_h</p:attrName>
                                        </p:attrNameLst>
                                      </p:cBhvr>
                                      <p:tavLst>
                                        <p:tav tm="100000">
                                          <p:val>
                                            <p:strVal val="#ppt_h"/>
                                          </p:val>
                                        </p:tav>
                                        <p:tav>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9" presetClass="entr" presetSubtype="10" fill="hold" nodeType="clickEffect">
                                  <p:stCondLst>
                                    <p:cond delay="0"/>
                                  </p:stCondLst>
                                  <p:childTnLst>
                                    <p:set>
                                      <p:cBhvr additive="repl">
                                        <p:cTn id="18" dur="1" fill="hold">
                                          <p:stCondLst>
                                            <p:cond delay="0"/>
                                          </p:stCondLst>
                                        </p:cTn>
                                        <p:tgtEl>
                                          <p:spTgt spid="15362">
                                            <p:txEl>
                                              <p:pRg st="2" end="2"/>
                                            </p:txEl>
                                          </p:spTgt>
                                        </p:tgtEl>
                                        <p:attrNameLst>
                                          <p:attrName>style.visibility</p:attrName>
                                        </p:attrNameLst>
                                      </p:cBhvr>
                                      <p:to>
                                        <p:strVal val="visible"/>
                                      </p:to>
                                    </p:set>
                                    <p:anim calcmode="lin" valueType="num">
                                      <p:cBhvr additive="repl">
                                        <p:cTn id="19" dur="5000" fill="hold"/>
                                        <p:tgtEl>
                                          <p:spTgt spid="15362">
                                            <p:txEl>
                                              <p:pRg st="2" end="2"/>
                                            </p:txEl>
                                          </p:spTgt>
                                        </p:tgtEl>
                                        <p:attrNameLst>
                                          <p:attrName>ppt_w</p:attrName>
                                        </p:attrNameLst>
                                      </p:cBhvr>
                                      <p:tavLst>
                                        <p:tav tm="0" fmla="#ppt_w*sin(2.5*pi*$)">
                                          <p:val>
                                            <p:fltVal val="0"/>
                                          </p:val>
                                        </p:tav>
                                        <p:tav tm="100000">
                                          <p:val>
                                            <p:fltVal val="1"/>
                                          </p:val>
                                        </p:tav>
                                      </p:tavLst>
                                    </p:anim>
                                    <p:anim calcmode="lin" valueType="num">
                                      <p:cBhvr additive="repl">
                                        <p:cTn id="20" dur="5000" fill="hold"/>
                                        <p:tgtEl>
                                          <p:spTgt spid="15362">
                                            <p:txEl>
                                              <p:pRg st="2" end="2"/>
                                            </p:txEl>
                                          </p:spTgt>
                                        </p:tgtEl>
                                        <p:attrNameLst>
                                          <p:attrName>ppt_h</p:attrName>
                                        </p:attrNameLst>
                                      </p:cBhvr>
                                      <p:tavLst>
                                        <p:tav tm="100000">
                                          <p:val>
                                            <p:strVal val="#ppt_h"/>
                                          </p:val>
                                        </p:tav>
                                        <p:tav>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9" presetClass="entr" presetSubtype="10" fill="hold" nodeType="clickEffect">
                                  <p:stCondLst>
                                    <p:cond delay="0"/>
                                  </p:stCondLst>
                                  <p:childTnLst>
                                    <p:set>
                                      <p:cBhvr additive="repl">
                                        <p:cTn id="24" dur="1" fill="hold">
                                          <p:stCondLst>
                                            <p:cond delay="0"/>
                                          </p:stCondLst>
                                        </p:cTn>
                                        <p:tgtEl>
                                          <p:spTgt spid="15362">
                                            <p:txEl>
                                              <p:pRg st="3" end="3"/>
                                            </p:txEl>
                                          </p:spTgt>
                                        </p:tgtEl>
                                        <p:attrNameLst>
                                          <p:attrName>style.visibility</p:attrName>
                                        </p:attrNameLst>
                                      </p:cBhvr>
                                      <p:to>
                                        <p:strVal val="visible"/>
                                      </p:to>
                                    </p:set>
                                    <p:anim calcmode="lin" valueType="num">
                                      <p:cBhvr additive="repl">
                                        <p:cTn id="25" dur="5000" fill="hold"/>
                                        <p:tgtEl>
                                          <p:spTgt spid="15362">
                                            <p:txEl>
                                              <p:pRg st="3" end="3"/>
                                            </p:txEl>
                                          </p:spTgt>
                                        </p:tgtEl>
                                        <p:attrNameLst>
                                          <p:attrName>ppt_w</p:attrName>
                                        </p:attrNameLst>
                                      </p:cBhvr>
                                      <p:tavLst>
                                        <p:tav tm="0" fmla="#ppt_w*sin(2.5*pi*$)">
                                          <p:val>
                                            <p:fltVal val="0"/>
                                          </p:val>
                                        </p:tav>
                                        <p:tav tm="100000">
                                          <p:val>
                                            <p:fltVal val="1"/>
                                          </p:val>
                                        </p:tav>
                                      </p:tavLst>
                                    </p:anim>
                                    <p:anim calcmode="lin" valueType="num">
                                      <p:cBhvr additive="repl">
                                        <p:cTn id="26" dur="5000" fill="hold"/>
                                        <p:tgtEl>
                                          <p:spTgt spid="15362">
                                            <p:txEl>
                                              <p:pRg st="3" end="3"/>
                                            </p:txEl>
                                          </p:spTgt>
                                        </p:tgtEl>
                                        <p:attrNameLst>
                                          <p:attrName>ppt_h</p:attrName>
                                        </p:attrNameLst>
                                      </p:cBhvr>
                                      <p:tavLst>
                                        <p:tav tm="100000">
                                          <p:val>
                                            <p:strVal val="#ppt_h"/>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457200" y="274638"/>
            <a:ext cx="8229600" cy="1143000"/>
          </a:xfrm>
          <a:ln/>
        </p:spPr>
        <p:txBody>
          <a:bodyPr/>
          <a:lstStyle/>
          <a:p>
            <a:pPr>
              <a:buClr>
                <a:srgbClr val="FF33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FF3300"/>
                </a:solidFill>
              </a:rPr>
              <a:t>But what does that mean?</a:t>
            </a:r>
          </a:p>
        </p:txBody>
      </p:sp>
      <p:pic>
        <p:nvPicPr>
          <p:cNvPr id="16386" name="Picture 2"/>
          <p:cNvPicPr>
            <a:picLocks noChangeAspect="1" noChangeArrowheads="1"/>
          </p:cNvPicPr>
          <p:nvPr/>
        </p:nvPicPr>
        <p:blipFill>
          <a:blip r:embed="rId3" cstate="print"/>
          <a:srcRect/>
          <a:stretch>
            <a:fillRect/>
          </a:stretch>
        </p:blipFill>
        <p:spPr bwMode="auto">
          <a:xfrm>
            <a:off x="2590800" y="1447800"/>
            <a:ext cx="3862388" cy="54102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fill="hold" nodeType="clickEffect">
                                  <p:stCondLst>
                                    <p:cond delay="0"/>
                                  </p:stCondLst>
                                  <p:childTnLst>
                                    <p:set>
                                      <p:cBhvr additive="repl">
                                        <p:cTn id="6" dur="1" fill="hold">
                                          <p:stCondLst>
                                            <p:cond delay="0"/>
                                          </p:stCondLst>
                                        </p:cTn>
                                        <p:tgtEl>
                                          <p:spTgt spid="16386"/>
                                        </p:tgtEl>
                                        <p:attrNameLst>
                                          <p:attrName>style.visibility</p:attrName>
                                        </p:attrNameLst>
                                      </p:cBhvr>
                                      <p:to>
                                        <p:strVal val="visible"/>
                                      </p:to>
                                    </p:set>
                                    <p:animEffect transition="in" filter="fade">
                                      <p:cBhvr additive="repl">
                                        <p:cTn id="7" dur="770" decel="100000"/>
                                        <p:tgtEl>
                                          <p:spTgt spid="16386"/>
                                        </p:tgtEl>
                                      </p:cBhvr>
                                    </p:animEffect>
                                    <p:animScale>
                                      <p:cBhvr additive="repl">
                                        <p:cTn id="8" dur="770" decel="100000" fill="hold"/>
                                        <p:tgtEl>
                                          <p:spTgt spid="16386"/>
                                        </p:tgtEl>
                                      </p:cBhvr>
                                      <p:from x="10000" y="10000"/>
                                      <p:to x="200000" y="450000"/>
                                    </p:animScale>
                                    <p:animScale>
                                      <p:cBhvr additive="repl">
                                        <p:cTn id="9" dur="1230" accel="100000" fill="hold">
                                          <p:stCondLst>
                                            <p:cond delay="0"/>
                                          </p:stCondLst>
                                        </p:cTn>
                                        <p:tgtEl>
                                          <p:spTgt spid="16386"/>
                                        </p:tgtEl>
                                      </p:cBhvr>
                                      <p:from x="200000" y="450000"/>
                                      <p:to x="100000" y="100000"/>
                                    </p:animScale>
                                    <p:set>
                                      <p:cBhvr additive="repl">
                                        <p:cTn id="10" dur="770" fill="hold"/>
                                        <p:tgtEl>
                                          <p:spTgt spid="16386"/>
                                        </p:tgtEl>
                                        <p:attrNameLst>
                                          <p:attrName>ppt_x</p:attrName>
                                        </p:attrNameLst>
                                      </p:cBhvr>
                                      <p:to>
                                        <p:strVal val="(0.5)"/>
                                      </p:to>
                                    </p:set>
                                    <p:anim from="(0.5)" to="(#ppt_x)" calcmode="lin" valueType="num">
                                      <p:cBhvr additive="repl">
                                        <p:cTn id="11" dur="1230" accel="100000" fill="hold">
                                          <p:stCondLst>
                                            <p:cond delay="770"/>
                                          </p:stCondLst>
                                        </p:cTn>
                                        <p:tgtEl>
                                          <p:spTgt spid="16386"/>
                                        </p:tgtEl>
                                        <p:attrNameLst>
                                          <p:attrName>ppt_x</p:attrName>
                                        </p:attrNameLst>
                                      </p:cBhvr>
                                    </p:anim>
                                    <p:set>
                                      <p:cBhvr additive="repl">
                                        <p:cTn id="12" dur="770" fill="hold"/>
                                        <p:tgtEl>
                                          <p:spTgt spid="16386"/>
                                        </p:tgtEl>
                                        <p:attrNameLst>
                                          <p:attrName>ppt_y</p:attrName>
                                        </p:attrNameLst>
                                      </p:cBhvr>
                                      <p:to>
                                        <p:strVal val="(#ppt_y+0.4)"/>
                                      </p:to>
                                    </p:set>
                                    <p:anim from="(#ppt_y+0.4)" to="(#ppt_y)" calcmode="lin" valueType="num">
                                      <p:cBhvr additive="repl">
                                        <p:cTn id="13" dur="1230" accel="100000" fill="hold">
                                          <p:stCondLst>
                                            <p:cond delay="770"/>
                                          </p:stCondLst>
                                        </p:cTn>
                                        <p:tgtEl>
                                          <p:spTgt spid="1638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body"/>
          </p:nvPr>
        </p:nvSpPr>
        <p:spPr>
          <a:xfrm>
            <a:off x="457200" y="1600200"/>
            <a:ext cx="8229600" cy="4525963"/>
          </a:xfrm>
          <a:ln/>
        </p:spPr>
        <p:txBody>
          <a:bodyPr anchor="t"/>
          <a:lstStyle/>
          <a:p>
            <a:pPr marL="341313" indent="-341313" algn="l">
              <a:spcBef>
                <a:spcPts val="800"/>
              </a:spcBef>
              <a:buClr>
                <a:srgbClr val="FF3300"/>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a:solidFill>
                  <a:srgbClr val="FF3300"/>
                </a:solidFill>
              </a:rPr>
              <a:t>They decided to work on the rules one at a time.  Starting with the first rule.</a:t>
            </a:r>
          </a:p>
        </p:txBody>
      </p:sp>
      <p:sp>
        <p:nvSpPr>
          <p:cNvPr id="17410" name="Rectangle 2"/>
          <p:cNvSpPr>
            <a:spLocks noChangeArrowheads="1"/>
          </p:cNvSpPr>
          <p:nvPr/>
        </p:nvSpPr>
        <p:spPr bwMode="auto">
          <a:xfrm>
            <a:off x="457200" y="3273425"/>
            <a:ext cx="8153400" cy="1166813"/>
          </a:xfrm>
          <a:prstGeom prst="rect">
            <a:avLst/>
          </a:prstGeom>
          <a:noFill/>
          <a:ln w="9525">
            <a:noFill/>
            <a:round/>
            <a:headEnd/>
            <a:tailEnd/>
          </a:ln>
          <a:effectLst/>
        </p:spPr>
        <p:txBody>
          <a:bodyPr lIns="90000" tIns="46800" rIns="90000" bIns="46800">
            <a:spAutoFit/>
          </a:bodyPr>
          <a:lstStyle/>
          <a:p>
            <a:pPr marL="341313" indent="-341313">
              <a:lnSpc>
                <a:spcPct val="80000"/>
              </a:lnSpc>
              <a:spcBef>
                <a:spcPts val="1100"/>
              </a:spcBef>
              <a:buClr>
                <a:srgbClr val="BBE0E3"/>
              </a:buCl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4400">
                <a:solidFill>
                  <a:srgbClr val="BBE0E3"/>
                </a:solidFill>
              </a:rPr>
              <a:t>  All nonzero numbers are significant.</a:t>
            </a:r>
          </a:p>
        </p:txBody>
      </p:sp>
      <p:sp>
        <p:nvSpPr>
          <p:cNvPr id="17411" name="Text Box 3"/>
          <p:cNvSpPr txBox="1">
            <a:spLocks noChangeArrowheads="1"/>
          </p:cNvSpPr>
          <p:nvPr/>
        </p:nvSpPr>
        <p:spPr bwMode="auto">
          <a:xfrm>
            <a:off x="1143000" y="5105400"/>
            <a:ext cx="6858000" cy="947738"/>
          </a:xfrm>
          <a:prstGeom prst="rect">
            <a:avLst/>
          </a:prstGeom>
          <a:noFill/>
          <a:ln w="9525">
            <a:noFill/>
            <a:round/>
            <a:headEnd/>
            <a:tailEnd/>
          </a:ln>
          <a:effectLst/>
        </p:spPr>
        <p:txBody>
          <a:bodyPr lIns="90000" tIns="46800" rIns="90000" bIns="46800">
            <a:spAutoFit/>
          </a:bodyPr>
          <a:lstStyle/>
          <a:p>
            <a:pPr>
              <a:spcBef>
                <a:spcPts val="1750"/>
              </a:spcBef>
              <a:buClr>
                <a:srgbClr val="0099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a:solidFill>
                  <a:srgbClr val="009999"/>
                </a:solidFill>
              </a:rPr>
              <a:t>“This is why all of us that were not a zero got to go in but the others didn’t.”</a:t>
            </a:r>
          </a:p>
        </p:txBody>
      </p:sp>
      <p:pic>
        <p:nvPicPr>
          <p:cNvPr id="17412" name="Picture 4"/>
          <p:cNvPicPr>
            <a:picLocks noChangeAspect="1" noChangeArrowheads="1"/>
          </p:cNvPicPr>
          <p:nvPr/>
        </p:nvPicPr>
        <p:blipFill>
          <a:blip r:embed="rId3" cstate="print"/>
          <a:srcRect/>
          <a:stretch>
            <a:fillRect/>
          </a:stretch>
        </p:blipFill>
        <p:spPr bwMode="auto">
          <a:xfrm>
            <a:off x="7848600" y="5105400"/>
            <a:ext cx="898525" cy="126682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fill="hold" nodeType="clickEffect">
                                  <p:stCondLst>
                                    <p:cond delay="0"/>
                                  </p:stCondLst>
                                  <p:childTnLst>
                                    <p:set>
                                      <p:cBhvr additive="repl">
                                        <p:cTn id="6" dur="1" fill="hold">
                                          <p:stCondLst>
                                            <p:cond delay="0"/>
                                          </p:stCondLst>
                                        </p:cTn>
                                        <p:tgtEl>
                                          <p:spTgt spid="17410"/>
                                        </p:tgtEl>
                                        <p:attrNameLst>
                                          <p:attrName>style.visibility</p:attrName>
                                        </p:attrNameLst>
                                      </p:cBhvr>
                                      <p:to>
                                        <p:strVal val="visible"/>
                                      </p:to>
                                    </p:set>
                                    <p:animEffect transition="in" filter="fade">
                                      <p:cBhvr additive="repl">
                                        <p:cTn id="7" dur="2000"/>
                                        <p:tgtEl>
                                          <p:spTgt spid="17410"/>
                                        </p:tgtEl>
                                      </p:cBhvr>
                                    </p:animEffect>
                                    <p:anim calcmode="lin" valueType="num">
                                      <p:cBhvr additive="repl">
                                        <p:cTn id="8" dur="2000" fill="hold"/>
                                        <p:tgtEl>
                                          <p:spTgt spid="17410"/>
                                        </p:tgtEl>
                                        <p:attrNameLst>
                                          <p:attrName>r</p:attrName>
                                        </p:attrNameLst>
                                      </p:cBhvr>
                                      <p:tavLst>
                                        <p:tav tm="100000">
                                          <p:val>
                                            <p:strVal val="720"/>
                                          </p:val>
                                        </p:tav>
                                        <p:tav>
                                          <p:val>
                                            <p:strVal val="0"/>
                                          </p:val>
                                        </p:tav>
                                      </p:tavLst>
                                    </p:anim>
                                    <p:anim calcmode="lin" valueType="num">
                                      <p:cBhvr additive="repl">
                                        <p:cTn id="9" dur="2000" fill="hold"/>
                                        <p:tgtEl>
                                          <p:spTgt spid="17410"/>
                                        </p:tgtEl>
                                        <p:attrNameLst>
                                          <p:attrName>ppt_h</p:attrName>
                                        </p:attrNameLst>
                                      </p:cBhvr>
                                      <p:tavLst>
                                        <p:tav tm="100000">
                                          <p:val>
                                            <p:fltVal val="0"/>
                                          </p:val>
                                        </p:tav>
                                        <p:tav>
                                          <p:val>
                                            <p:strVal val="#ppt_h"/>
                                          </p:val>
                                        </p:tav>
                                      </p:tavLst>
                                    </p:anim>
                                    <p:anim calcmode="lin" valueType="num">
                                      <p:cBhvr additive="repl">
                                        <p:cTn id="10" dur="2000" fill="hold"/>
                                        <p:tgtEl>
                                          <p:spTgt spid="17410"/>
                                        </p:tgtEl>
                                        <p:attrNameLst>
                                          <p:attrName>ppt_w</p:attrName>
                                        </p:attrNameLst>
                                      </p:cBhvr>
                                      <p:tavLst>
                                        <p:tav tm="100000">
                                          <p:val>
                                            <p:fltVal val="0"/>
                                          </p:val>
                                        </p:tav>
                                        <p:tav>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accel="100000" fill="hold" nodeType="clickEffect">
                                  <p:stCondLst>
                                    <p:cond delay="0"/>
                                  </p:stCondLst>
                                  <p:childTnLst>
                                    <p:set>
                                      <p:cBhvr additive="repl">
                                        <p:cTn id="14" dur="1" fill="hold">
                                          <p:stCondLst>
                                            <p:cond delay="0"/>
                                          </p:stCondLst>
                                        </p:cTn>
                                        <p:tgtEl>
                                          <p:spTgt spid="17411">
                                            <p:txEl>
                                              <p:pRg st="0" end="0"/>
                                            </p:txEl>
                                          </p:spTgt>
                                        </p:tgtEl>
                                        <p:attrNameLst>
                                          <p:attrName>style.visibility</p:attrName>
                                        </p:attrNameLst>
                                      </p:cBhvr>
                                      <p:to>
                                        <p:strVal val="visible"/>
                                      </p:to>
                                    </p:set>
                                    <p:anim calcmode="lin" valueType="num">
                                      <p:cBhvr additive="repl">
                                        <p:cTn id="15" dur="500" fill="hold"/>
                                        <p:tgtEl>
                                          <p:spTgt spid="17411">
                                            <p:txEl>
                                              <p:pRg st="0" end="0"/>
                                            </p:txEl>
                                          </p:spTgt>
                                        </p:tgtEl>
                                        <p:attrNameLst>
                                          <p:attrName>ppt_h</p:attrName>
                                        </p:attrNameLst>
                                      </p:cBhvr>
                                      <p:tavLst>
                                        <p:tav tm="50000">
                                          <p:val>
                                            <p:strVal val="#ppt_h/20"/>
                                          </p:val>
                                        </p:tav>
                                        <p:tav tm="100000">
                                          <p:val>
                                            <p:strVal val="#ppt_h/20"/>
                                          </p:val>
                                        </p:tav>
                                        <p:tav>
                                          <p:val>
                                            <p:strVal val="#ppt_h"/>
                                          </p:val>
                                        </p:tav>
                                      </p:tavLst>
                                    </p:anim>
                                    <p:anim calcmode="lin" valueType="num">
                                      <p:cBhvr additive="repl">
                                        <p:cTn id="16" dur="500" fill="hold"/>
                                        <p:tgtEl>
                                          <p:spTgt spid="17411">
                                            <p:txEl>
                                              <p:pRg st="0" end="0"/>
                                            </p:txEl>
                                          </p:spTgt>
                                        </p:tgtEl>
                                        <p:attrNameLst>
                                          <p:attrName>ppt_w</p:attrName>
                                        </p:attrNameLst>
                                      </p:cBhvr>
                                      <p:tavLst>
                                        <p:tav tm="50000">
                                          <p:val>
                                            <p:strVal val="#ppt_w+.3"/>
                                          </p:val>
                                        </p:tav>
                                        <p:tav tm="100000">
                                          <p:val>
                                            <p:strVal val="#ppt_w+.3"/>
                                          </p:val>
                                        </p:tav>
                                        <p:tav>
                                          <p:val>
                                            <p:strVal val="#ppt_w"/>
                                          </p:val>
                                        </p:tav>
                                      </p:tavLst>
                                    </p:anim>
                                    <p:anim calcmode="lin" valueType="num">
                                      <p:cBhvr additive="repl">
                                        <p:cTn id="17" dur="500" fill="hold"/>
                                        <p:tgtEl>
                                          <p:spTgt spid="17411">
                                            <p:txEl>
                                              <p:pRg st="0" end="0"/>
                                            </p:txEl>
                                          </p:spTgt>
                                        </p:tgtEl>
                                        <p:attrNameLst>
                                          <p:attrName>ppt_x</p:attrName>
                                        </p:attrNameLst>
                                      </p:cBhvr>
                                      <p:tavLst>
                                        <p:tav tm="50000">
                                          <p:val>
                                            <p:strVal val="#ppt_x-.3"/>
                                          </p:val>
                                        </p:tav>
                                        <p:tav tm="100000">
                                          <p:val>
                                            <p:strVal val="#ppt_x"/>
                                          </p:val>
                                        </p:tav>
                                        <p:tav>
                                          <p:val>
                                            <p:strVal val="#ppt_x"/>
                                          </p:val>
                                        </p:tav>
                                      </p:tavLst>
                                    </p:anim>
                                    <p:anim calcmode="lin" valueType="num">
                                      <p:cBhvr additive="repl">
                                        <p:cTn id="18" dur="500" fill="hold"/>
                                        <p:tgtEl>
                                          <p:spTgt spid="17411">
                                            <p:txEl>
                                              <p:pRg st="0" end="0"/>
                                            </p:txEl>
                                          </p:spTgt>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body"/>
          </p:nvPr>
        </p:nvSpPr>
        <p:spPr>
          <a:xfrm>
            <a:off x="457200" y="304800"/>
            <a:ext cx="8229600" cy="3962400"/>
          </a:xfrm>
          <a:ln/>
        </p:spPr>
        <p:txBody>
          <a:bodyPr anchor="t"/>
          <a:lstStyle/>
          <a:p>
            <a:pPr marL="341313" indent="-341313" algn="l">
              <a:spcBef>
                <a:spcPts val="2000"/>
              </a:spcBef>
              <a:buClr>
                <a:srgbClr val="FF3300"/>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a:solidFill>
                  <a:srgbClr val="FF3300"/>
                </a:solidFill>
              </a:rPr>
              <a:t>They all agreed and decided to look at rule number two.</a:t>
            </a:r>
          </a:p>
          <a:p>
            <a:pPr marL="341313" indent="-341313" algn="l">
              <a:spcBef>
                <a:spcPts val="800"/>
              </a:spcBef>
              <a:buClr>
                <a:srgbClr val="FF3300"/>
              </a:buCl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3200">
              <a:solidFill>
                <a:srgbClr val="FF3300"/>
              </a:solidFill>
            </a:endParaRPr>
          </a:p>
        </p:txBody>
      </p:sp>
      <p:sp>
        <p:nvSpPr>
          <p:cNvPr id="18434" name="Rectangle 2"/>
          <p:cNvSpPr>
            <a:spLocks noChangeArrowheads="1"/>
          </p:cNvSpPr>
          <p:nvPr/>
        </p:nvSpPr>
        <p:spPr bwMode="auto">
          <a:xfrm>
            <a:off x="533400" y="1371600"/>
            <a:ext cx="7924800" cy="2064284"/>
          </a:xfrm>
          <a:prstGeom prst="rect">
            <a:avLst/>
          </a:prstGeom>
          <a:noFill/>
          <a:ln w="9525">
            <a:noFill/>
            <a:round/>
            <a:headEnd/>
            <a:tailEnd/>
          </a:ln>
          <a:effectLst/>
        </p:spPr>
        <p:txBody>
          <a:bodyPr lIns="90000" tIns="46800" rIns="90000" bIns="46800">
            <a:spAutoFit/>
          </a:bodyPr>
          <a:lstStyle/>
          <a:p>
            <a:pPr marL="341313" indent="-341313">
              <a:lnSpc>
                <a:spcPct val="80000"/>
              </a:lnSpc>
              <a:spcBef>
                <a:spcPts val="800"/>
              </a:spcBef>
              <a:buClr>
                <a:srgbClr val="BBE0E3"/>
              </a:buCl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3200" dirty="0">
                <a:solidFill>
                  <a:srgbClr val="BBE0E3"/>
                </a:solidFill>
              </a:rPr>
              <a:t>   When a zero is surrounded by nonzero numbers it is significant. If more than one zero is surrounded by nonzero numbers, the zeroes surrounded are ALL significant</a:t>
            </a:r>
            <a:r>
              <a:rPr lang="en-US" sz="3200" dirty="0" smtClean="0">
                <a:solidFill>
                  <a:srgbClr val="BBE0E3"/>
                </a:solidFill>
              </a:rPr>
              <a:t>.   (506 </a:t>
            </a:r>
            <a:r>
              <a:rPr lang="en-US" sz="3200" dirty="0" smtClean="0">
                <a:solidFill>
                  <a:srgbClr val="BBE0E3"/>
                </a:solidFill>
                <a:sym typeface="Wingdings" pitchFamily="2" charset="2"/>
              </a:rPr>
              <a:t> 3 sig figs!)</a:t>
            </a:r>
            <a:endParaRPr lang="en-US" sz="3200" dirty="0">
              <a:solidFill>
                <a:srgbClr val="BBE0E3"/>
              </a:solidFill>
            </a:endParaRPr>
          </a:p>
        </p:txBody>
      </p:sp>
      <p:sp>
        <p:nvSpPr>
          <p:cNvPr id="18435" name="Text Box 3"/>
          <p:cNvSpPr txBox="1">
            <a:spLocks noChangeArrowheads="1"/>
          </p:cNvSpPr>
          <p:nvPr/>
        </p:nvSpPr>
        <p:spPr bwMode="auto">
          <a:xfrm>
            <a:off x="1219200" y="3657600"/>
            <a:ext cx="7924800" cy="1190625"/>
          </a:xfrm>
          <a:prstGeom prst="rect">
            <a:avLst/>
          </a:prstGeom>
          <a:noFill/>
          <a:ln w="9525">
            <a:noFill/>
            <a:round/>
            <a:headEnd/>
            <a:tailEnd/>
          </a:ln>
          <a:effectLst/>
        </p:spPr>
        <p:txBody>
          <a:bodyPr lIns="90000" tIns="46800" rIns="90000" bIns="46800">
            <a:spAutoFit/>
          </a:bodyPr>
          <a:lstStyle/>
          <a:p>
            <a:pPr>
              <a:spcBef>
                <a:spcPts val="1500"/>
              </a:spcBef>
              <a:buClr>
                <a:srgbClr val="99CC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a:solidFill>
                  <a:srgbClr val="99CC00"/>
                </a:solidFill>
              </a:rPr>
              <a:t>“So, if we go in with those that are not zeroes in the middle, the zeroes can come in.  Like we are sponsoring them or saying they are part of our crew.”</a:t>
            </a:r>
          </a:p>
        </p:txBody>
      </p:sp>
      <p:sp>
        <p:nvSpPr>
          <p:cNvPr id="18436" name="Text Box 4"/>
          <p:cNvSpPr txBox="1">
            <a:spLocks noChangeArrowheads="1"/>
          </p:cNvSpPr>
          <p:nvPr/>
        </p:nvSpPr>
        <p:spPr bwMode="auto">
          <a:xfrm>
            <a:off x="381000" y="4876800"/>
            <a:ext cx="7239000" cy="825500"/>
          </a:xfrm>
          <a:prstGeom prst="rect">
            <a:avLst/>
          </a:prstGeom>
          <a:noFill/>
          <a:ln w="9525">
            <a:noFill/>
            <a:round/>
            <a:headEnd/>
            <a:tailEnd/>
          </a:ln>
          <a:effectLst/>
        </p:spPr>
        <p:txBody>
          <a:bodyPr lIns="90000" tIns="46800" rIns="90000" bIns="46800">
            <a:spAutoFit/>
          </a:bodyPr>
          <a:lstStyle/>
          <a:p>
            <a:pPr>
              <a:spcBef>
                <a:spcPts val="1500"/>
              </a:spcBef>
              <a:buClr>
                <a:srgbClr val="0099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a:solidFill>
                  <a:srgbClr val="009999"/>
                </a:solidFill>
              </a:rPr>
              <a:t>“But does it matter how many zeroes are in the middle?”</a:t>
            </a:r>
          </a:p>
        </p:txBody>
      </p:sp>
      <p:sp>
        <p:nvSpPr>
          <p:cNvPr id="18437" name="Text Box 5"/>
          <p:cNvSpPr txBox="1">
            <a:spLocks noChangeArrowheads="1"/>
          </p:cNvSpPr>
          <p:nvPr/>
        </p:nvSpPr>
        <p:spPr bwMode="auto">
          <a:xfrm>
            <a:off x="1447800" y="5670550"/>
            <a:ext cx="7696200" cy="1190625"/>
          </a:xfrm>
          <a:prstGeom prst="rect">
            <a:avLst/>
          </a:prstGeom>
          <a:noFill/>
          <a:ln w="9525">
            <a:noFill/>
            <a:round/>
            <a:headEnd/>
            <a:tailEnd/>
          </a:ln>
          <a:effectLst/>
        </p:spPr>
        <p:txBody>
          <a:bodyPr lIns="90000" tIns="46800" rIns="90000" bIns="46800">
            <a:spAutoFit/>
          </a:bodyPr>
          <a:lstStyle/>
          <a:p>
            <a:pPr>
              <a:spcBef>
                <a:spcPts val="1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a:solidFill>
                  <a:srgbClr val="000000"/>
                </a:solidFill>
              </a:rPr>
              <a:t>“Nope, see it says that even if there is more than one zero surrounded, that all the surrounded zeroes are significant.”</a:t>
            </a:r>
          </a:p>
        </p:txBody>
      </p:sp>
      <p:pic>
        <p:nvPicPr>
          <p:cNvPr id="18438" name="Picture 6"/>
          <p:cNvPicPr>
            <a:picLocks noChangeAspect="1" noChangeArrowheads="1"/>
          </p:cNvPicPr>
          <p:nvPr/>
        </p:nvPicPr>
        <p:blipFill>
          <a:blip r:embed="rId3" cstate="print"/>
          <a:srcRect/>
          <a:stretch>
            <a:fillRect/>
          </a:stretch>
        </p:blipFill>
        <p:spPr bwMode="auto">
          <a:xfrm>
            <a:off x="0" y="3733800"/>
            <a:ext cx="887413" cy="1047750"/>
          </a:xfrm>
          <a:prstGeom prst="rect">
            <a:avLst/>
          </a:prstGeom>
          <a:noFill/>
          <a:ln w="9525">
            <a:noFill/>
            <a:round/>
            <a:headEnd/>
            <a:tailEnd/>
          </a:ln>
          <a:effectLst/>
        </p:spPr>
      </p:pic>
      <p:pic>
        <p:nvPicPr>
          <p:cNvPr id="18439" name="Picture 7"/>
          <p:cNvPicPr>
            <a:picLocks noChangeAspect="1" noChangeArrowheads="1"/>
          </p:cNvPicPr>
          <p:nvPr/>
        </p:nvPicPr>
        <p:blipFill>
          <a:blip r:embed="rId4" cstate="print"/>
          <a:srcRect/>
          <a:stretch>
            <a:fillRect/>
          </a:stretch>
        </p:blipFill>
        <p:spPr bwMode="auto">
          <a:xfrm>
            <a:off x="7848600" y="4648200"/>
            <a:ext cx="1295400" cy="1255713"/>
          </a:xfrm>
          <a:prstGeom prst="rect">
            <a:avLst/>
          </a:prstGeom>
          <a:noFill/>
          <a:ln w="9525">
            <a:noFill/>
            <a:round/>
            <a:headEnd/>
            <a:tailEnd/>
          </a:ln>
          <a:effectLst/>
        </p:spPr>
      </p:pic>
      <p:pic>
        <p:nvPicPr>
          <p:cNvPr id="18440" name="Picture 8"/>
          <p:cNvPicPr>
            <a:picLocks noChangeAspect="1" noChangeArrowheads="1"/>
          </p:cNvPicPr>
          <p:nvPr/>
        </p:nvPicPr>
        <p:blipFill>
          <a:blip r:embed="rId5" cstate="print"/>
          <a:srcRect/>
          <a:stretch>
            <a:fillRect/>
          </a:stretch>
        </p:blipFill>
        <p:spPr bwMode="auto">
          <a:xfrm>
            <a:off x="0" y="5734050"/>
            <a:ext cx="1014413" cy="112395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additive="repl">
                                        <p:cTn id="6" dur="1" fill="hold">
                                          <p:stCondLst>
                                            <p:cond delay="0"/>
                                          </p:stCondLst>
                                        </p:cTn>
                                        <p:tgtEl>
                                          <p:spTgt spid="18434"/>
                                        </p:tgtEl>
                                        <p:attrNameLst>
                                          <p:attrName>style.visibility</p:attrName>
                                        </p:attrNameLst>
                                      </p:cBhvr>
                                      <p:to>
                                        <p:strVal val="visible"/>
                                      </p:to>
                                    </p:set>
                                    <p:animEffect transition="in" filter="slide(fromBottom)">
                                      <p:cBhvr additive="repl">
                                        <p:cTn id="7" dur="5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ntr" presetSubtype="10" fill="hold" nodeType="clickEffect">
                                  <p:stCondLst>
                                    <p:cond delay="0"/>
                                  </p:stCondLst>
                                  <p:childTnLst>
                                    <p:set>
                                      <p:cBhvr additive="repl">
                                        <p:cTn id="11" dur="1" fill="hold">
                                          <p:stCondLst>
                                            <p:cond delay="0"/>
                                          </p:stCondLst>
                                        </p:cTn>
                                        <p:tgtEl>
                                          <p:spTgt spid="18435"/>
                                        </p:tgtEl>
                                        <p:attrNameLst>
                                          <p:attrName>style.visibility</p:attrName>
                                        </p:attrNameLst>
                                      </p:cBhvr>
                                      <p:to>
                                        <p:strVal val="visible"/>
                                      </p:to>
                                    </p:set>
                                    <p:anim calcmode="lin" valueType="num">
                                      <p:cBhvr additive="repl">
                                        <p:cTn id="12" dur="5000" fill="hold"/>
                                        <p:tgtEl>
                                          <p:spTgt spid="18435"/>
                                        </p:tgtEl>
                                        <p:attrNameLst>
                                          <p:attrName>ppt_w</p:attrName>
                                        </p:attrNameLst>
                                      </p:cBhvr>
                                      <p:tavLst>
                                        <p:tav tm="0" fmla="#ppt_w*sin(2.5*pi*$)">
                                          <p:val>
                                            <p:fltVal val="0"/>
                                          </p:val>
                                        </p:tav>
                                        <p:tav tm="100000">
                                          <p:val>
                                            <p:fltVal val="1"/>
                                          </p:val>
                                        </p:tav>
                                      </p:tavLst>
                                    </p:anim>
                                    <p:anim calcmode="lin" valueType="num">
                                      <p:cBhvr additive="repl">
                                        <p:cTn id="13" dur="5000" fill="hold"/>
                                        <p:tgtEl>
                                          <p:spTgt spid="18435"/>
                                        </p:tgtEl>
                                        <p:attrNameLst>
                                          <p:attrName>ppt_h</p:attrName>
                                        </p:attrNameLst>
                                      </p:cBhvr>
                                      <p:tavLst>
                                        <p:tav tm="100000">
                                          <p:val>
                                            <p:strVal val="#ppt_h"/>
                                          </p:val>
                                        </p:tav>
                                        <p:tav>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34" presetClass="entr" fill="hold" nodeType="clickEffect">
                                  <p:stCondLst>
                                    <p:cond delay="0"/>
                                  </p:stCondLst>
                                  <p:childTnLst>
                                    <p:set>
                                      <p:cBhvr additive="repl">
                                        <p:cTn id="17" dur="1" fill="hold">
                                          <p:stCondLst>
                                            <p:cond delay="0"/>
                                          </p:stCondLst>
                                        </p:cTn>
                                        <p:tgtEl>
                                          <p:spTgt spid="18436"/>
                                        </p:tgtEl>
                                        <p:attrNameLst>
                                          <p:attrName>style.visibility</p:attrName>
                                        </p:attrNameLst>
                                      </p:cBhvr>
                                      <p:to>
                                        <p:strVal val="visible"/>
                                      </p:to>
                                    </p:set>
                                    <p:anim from="(-#ppt_w/2)" to="(#ppt_x)" calcmode="lin" valueType="num">
                                      <p:cBhvr additive="repl">
                                        <p:cTn id="18" dur="600" fill="hold">
                                          <p:stCondLst>
                                            <p:cond delay="0"/>
                                          </p:stCondLst>
                                        </p:cTn>
                                        <p:tgtEl>
                                          <p:spTgt spid="18436"/>
                                        </p:tgtEl>
                                        <p:attrNameLst>
                                          <p:attrName>ppt_x</p:attrName>
                                        </p:attrNameLst>
                                      </p:cBhvr>
                                    </p:anim>
                                    <p:anim from="0" to="-1" calcmode="lin" valueType="num">
                                      <p:cBhvr additive="repl">
                                        <p:cTn id="19" dur="200" decel="50000" autoRev="1" fill="hold">
                                          <p:stCondLst>
                                            <p:cond delay="600"/>
                                          </p:stCondLst>
                                        </p:cTn>
                                        <p:tgtEl>
                                          <p:spTgt spid="18436"/>
                                        </p:tgtEl>
                                        <p:attrNameLst>
                                          <p:attrName>xshear</p:attrName>
                                        </p:attrNameLst>
                                      </p:cBhvr>
                                    </p:anim>
                                    <p:animScale>
                                      <p:cBhvr additive="repl">
                                        <p:cTn id="20" dur="200" decel="100000" autoRev="1" fill="hold">
                                          <p:stCondLst>
                                            <p:cond delay="0"/>
                                          </p:stCondLst>
                                        </p:cTn>
                                        <p:tgtEl>
                                          <p:spTgt spid="18436"/>
                                        </p:tgtEl>
                                      </p:cBhvr>
                                      <p:from x="100000" y="100000"/>
                                      <p:to x="80000" y="100000"/>
                                    </p:animScale>
                                    <p:anim by="(#ppt_h/3+#ppt_w*0.1)" calcmode="lin" valueType="num">
                                      <p:cBhvr additive="sum">
                                        <p:cTn id="21" dur="200" decel="100000" autoRev="1" fill="hold">
                                          <p:stCondLst>
                                            <p:cond delay="600"/>
                                          </p:stCondLst>
                                        </p:cTn>
                                        <p:tgtEl>
                                          <p:spTgt spid="18436"/>
                                        </p:tgtEl>
                                        <p:attrNameLst>
                                          <p:attrName>ppt_x</p:attrName>
                                        </p:attrNameLst>
                                      </p:cBhvr>
                                    </p:anim>
                                  </p:childTnLst>
                                </p:cTn>
                              </p:par>
                            </p:childTnLst>
                          </p:cTn>
                        </p:par>
                      </p:childTnLst>
                    </p:cTn>
                  </p:par>
                  <p:par>
                    <p:cTn id="22" fill="hold">
                      <p:stCondLst>
                        <p:cond delay="indefinite"/>
                      </p:stCondLst>
                      <p:childTnLst>
                        <p:par>
                          <p:cTn id="23" fill="hold">
                            <p:stCondLst>
                              <p:cond delay="0"/>
                            </p:stCondLst>
                            <p:childTnLst>
                              <p:par>
                                <p:cTn id="24" presetID="52" presetClass="entr" fill="hold" nodeType="clickEffect">
                                  <p:stCondLst>
                                    <p:cond delay="0"/>
                                  </p:stCondLst>
                                  <p:childTnLst>
                                    <p:set>
                                      <p:cBhvr additive="repl">
                                        <p:cTn id="25" dur="1" fill="hold">
                                          <p:stCondLst>
                                            <p:cond delay="0"/>
                                          </p:stCondLst>
                                        </p:cTn>
                                        <p:tgtEl>
                                          <p:spTgt spid="18437"/>
                                        </p:tgtEl>
                                        <p:attrNameLst>
                                          <p:attrName>style.visibility</p:attrName>
                                        </p:attrNameLst>
                                      </p:cBhvr>
                                      <p:to>
                                        <p:strVal val="visible"/>
                                      </p:to>
                                    </p:set>
                                    <p:animScale>
                                      <p:cBhvr additive="repl">
                                        <p:cTn id="26" dur="1000" decel="50000" fill="hold">
                                          <p:stCondLst>
                                            <p:cond delay="0"/>
                                          </p:stCondLst>
                                        </p:cTn>
                                        <p:tgtEl>
                                          <p:spTgt spid="18437"/>
                                        </p:tgtEl>
                                      </p:cBhvr>
                                      <p:from x="250000" y="250000"/>
                                      <p:to x="100000" y="100000"/>
                                    </p:animScale>
                                    <p:animMotion origin="layout" path="M -0.46736 0.92887  C -0.37517 0.88508  -0.02552 0.75279  0.0908 0.66613  C  0.20747 0.57948  0.21649 0.50394  0.23177 0.40825  C 0.24705 0.31256  0.22118 0.15964   0.18264 0.09152  C 0.1441 0.02341  0.03802 0.0  0.0 0.0">
                                      <p:cBhvr additive="repl">
                                        <p:cTn id="27" dur="1000" decel="50000" fill="hold">
                                          <p:stCondLst>
                                            <p:cond delay="0"/>
                                          </p:stCondLst>
                                        </p:cTn>
                                        <p:tgtEl>
                                          <p:spTgt spid="18437"/>
                                        </p:tgtEl>
                                      </p:cBhvr>
                                    </p:animMotion>
                                    <p:animEffect transition="in" filter="fade">
                                      <p:cBhvr additive="repl">
                                        <p:cTn id="28" dur="1000"/>
                                        <p:tgtEl>
                                          <p:spTgt spid="18437"/>
                                        </p:tgtEl>
                                      </p:cBhvr>
                                    </p:animEffect>
                                  </p:childTnLst>
                                </p:cTn>
                              </p:par>
                              <p:par>
                                <p:cTn id="29" presetID="8" presetClass="emph" fill="hold" nodeType="withEffect">
                                  <p:stCondLst>
                                    <p:cond delay="0"/>
                                  </p:stCondLst>
                                  <p:childTnLst>
                                    <p:animRot by="21600000">
                                      <p:cBhvr additive="repl">
                                        <p:cTn id="30" dur="2000" fill="hold"/>
                                        <p:tgtEl>
                                          <p:spTgt spid="18439"/>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8" presetClass="emph" fill="hold" nodeType="clickEffect">
                                  <p:stCondLst>
                                    <p:cond delay="0"/>
                                  </p:stCondLst>
                                  <p:childTnLst>
                                    <p:animRot by="21600000">
                                      <p:cBhvr additive="repl">
                                        <p:cTn id="34" dur="2000" fill="hold"/>
                                        <p:tgtEl>
                                          <p:spTgt spid="184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body"/>
          </p:nvPr>
        </p:nvSpPr>
        <p:spPr>
          <a:xfrm>
            <a:off x="457200" y="1600200"/>
            <a:ext cx="8229600" cy="4525963"/>
          </a:xfrm>
          <a:ln/>
        </p:spPr>
        <p:txBody>
          <a:bodyPr anchor="t"/>
          <a:lstStyle/>
          <a:p>
            <a:pPr marL="608013" indent="-608013" algn="l">
              <a:spcBef>
                <a:spcPts val="800"/>
              </a:spcBef>
              <a:buClr>
                <a:srgbClr val="FF3300"/>
              </a:buClr>
              <a:tabLst>
                <a:tab pos="1177925" algn="l"/>
                <a:tab pos="2092325" algn="l"/>
                <a:tab pos="3006725" algn="l"/>
                <a:tab pos="3921125" algn="l"/>
                <a:tab pos="4835525" algn="l"/>
                <a:tab pos="5749925" algn="l"/>
                <a:tab pos="6664325" algn="l"/>
                <a:tab pos="7578725" algn="l"/>
                <a:tab pos="8493125" algn="l"/>
                <a:tab pos="9407525" algn="l"/>
                <a:tab pos="10321925" algn="l"/>
              </a:tabLst>
            </a:pPr>
            <a:r>
              <a:rPr lang="en-US" sz="3200" dirty="0">
                <a:solidFill>
                  <a:srgbClr val="FF3300"/>
                </a:solidFill>
              </a:rPr>
              <a:t>     </a:t>
            </a:r>
            <a:r>
              <a:rPr lang="en-US" sz="3200" dirty="0">
                <a:solidFill>
                  <a:srgbClr val="BBE0E3"/>
                </a:solidFill>
              </a:rPr>
              <a:t>When a decimal is in the number, the first nonzero number present and all the numbers after it are significant.</a:t>
            </a:r>
          </a:p>
          <a:p>
            <a:pPr marL="608013" indent="-608013" algn="l">
              <a:spcBef>
                <a:spcPts val="800"/>
              </a:spcBef>
              <a:buClr>
                <a:srgbClr val="BBE0E3"/>
              </a:buClr>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en-US" sz="3200" dirty="0">
              <a:solidFill>
                <a:srgbClr val="BBE0E3"/>
              </a:solidFill>
            </a:endParaRPr>
          </a:p>
        </p:txBody>
      </p:sp>
      <p:sp>
        <p:nvSpPr>
          <p:cNvPr id="19458" name="Rectangle 2"/>
          <p:cNvSpPr>
            <a:spLocks noGrp="1" noChangeArrowheads="1"/>
          </p:cNvSpPr>
          <p:nvPr>
            <p:ph type="title" idx="1"/>
          </p:nvPr>
        </p:nvSpPr>
        <p:spPr>
          <a:xfrm>
            <a:off x="457200" y="-114300"/>
            <a:ext cx="8229600" cy="1920875"/>
          </a:xfrm>
          <a:ln/>
        </p:spPr>
        <p:txBody>
          <a:bodyPr lIns="91440" tIns="45720" rIns="91440" bIns="45720" anchor="ctr"/>
          <a:lstStyle/>
          <a:p>
            <a:pPr marL="0" indent="0" algn="ctr">
              <a:spcBef>
                <a:spcPts val="2500"/>
              </a:spcBef>
              <a:buClr>
                <a:srgbClr val="FF3300"/>
              </a:buClr>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a:solidFill>
                  <a:srgbClr val="FF3300"/>
                </a:solidFill>
              </a:rPr>
              <a:t>They all agreed and decided to look at rule number three.</a:t>
            </a:r>
            <a:br>
              <a:rPr lang="en-US" sz="4000">
                <a:solidFill>
                  <a:srgbClr val="FF3300"/>
                </a:solidFill>
              </a:rPr>
            </a:br>
            <a:endParaRPr lang="en-US" sz="4000">
              <a:solidFill>
                <a:srgbClr val="FF3300"/>
              </a:solidFill>
            </a:endParaRPr>
          </a:p>
        </p:txBody>
      </p:sp>
      <p:sp>
        <p:nvSpPr>
          <p:cNvPr id="19459" name="Text Box 3"/>
          <p:cNvSpPr txBox="1">
            <a:spLocks noChangeArrowheads="1"/>
          </p:cNvSpPr>
          <p:nvPr/>
        </p:nvSpPr>
        <p:spPr bwMode="auto">
          <a:xfrm>
            <a:off x="1447800" y="3581400"/>
            <a:ext cx="7239000" cy="3079750"/>
          </a:xfrm>
          <a:prstGeom prst="rect">
            <a:avLst/>
          </a:prstGeom>
          <a:noFill/>
          <a:ln w="9525">
            <a:noFill/>
            <a:round/>
            <a:headEnd/>
            <a:tailEnd/>
          </a:ln>
          <a:effectLst/>
        </p:spPr>
        <p:txBody>
          <a:bodyPr lIns="90000" tIns="46800" rIns="90000" bIns="46800">
            <a:spAutoFit/>
          </a:bodyPr>
          <a:lstStyle/>
          <a:p>
            <a:pPr>
              <a:spcBef>
                <a:spcPts val="1750"/>
              </a:spcBef>
              <a:buClr>
                <a:srgbClr val="99CC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a:solidFill>
                  <a:srgbClr val="99CC00"/>
                </a:solidFill>
              </a:rPr>
              <a:t>“I think I get this one.  Its like if you have a line and someone in the line has a credit card and says, ‘I am paying for myself and everyone behind me.  The credit card is the decimal, and the guy that is using it is the first nonzero number that appears in the lineup.”</a:t>
            </a:r>
          </a:p>
        </p:txBody>
      </p:sp>
      <p:pic>
        <p:nvPicPr>
          <p:cNvPr id="19460" name="Picture 4"/>
          <p:cNvPicPr>
            <a:picLocks noChangeAspect="1" noChangeArrowheads="1"/>
          </p:cNvPicPr>
          <p:nvPr/>
        </p:nvPicPr>
        <p:blipFill>
          <a:blip r:embed="rId3" cstate="print"/>
          <a:srcRect/>
          <a:stretch>
            <a:fillRect/>
          </a:stretch>
        </p:blipFill>
        <p:spPr bwMode="auto">
          <a:xfrm>
            <a:off x="0" y="4343400"/>
            <a:ext cx="1057275" cy="120967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fill="hold" nodeType="withEffect">
                                  <p:stCondLst>
                                    <p:cond delay="0"/>
                                  </p:stCondLst>
                                  <p:childTnLst>
                                    <p:animRot by="21600000">
                                      <p:cBhvr additive="repl">
                                        <p:cTn id="6" dur="2000" fill="hold"/>
                                        <p:tgtEl>
                                          <p:spTgt spid="1946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8" presetClass="entr" accel="50000" fill="hold" nodeType="clickEffect">
                                  <p:stCondLst>
                                    <p:cond delay="0"/>
                                  </p:stCondLst>
                                  <p:childTnLst>
                                    <p:set>
                                      <p:cBhvr additive="repl">
                                        <p:cTn id="10" dur="1" fill="hold">
                                          <p:stCondLst>
                                            <p:cond delay="0"/>
                                          </p:stCondLst>
                                        </p:cTn>
                                        <p:tgtEl>
                                          <p:spTgt spid="19457">
                                            <p:txEl>
                                              <p:pRg st="0" end="0"/>
                                            </p:txEl>
                                          </p:spTgt>
                                        </p:tgtEl>
                                        <p:attrNameLst>
                                          <p:attrName>style.visibility</p:attrName>
                                        </p:attrNameLst>
                                      </p:cBhvr>
                                      <p:to>
                                        <p:strVal val="visible"/>
                                      </p:to>
                                    </p:set>
                                    <p:anim calcmode="lin" valueType="num">
                                      <p:cBhvr additive="repl">
                                        <p:cTn id="11" dur="1000" fill="hold"/>
                                        <p:tgtEl>
                                          <p:spTgt spid="19457">
                                            <p:txEl>
                                              <p:pRg st="0" end="0"/>
                                            </p:txEl>
                                          </p:spTgt>
                                        </p:tgtEl>
                                        <p:attrNameLst>
                                          <p:attrName>r</p:attrName>
                                        </p:attrNameLst>
                                      </p:cBhvr>
                                      <p:tavLst>
                                        <p:tav tm="80000">
                                          <p:val>
                                            <p:strVal val="90"/>
                                          </p:val>
                                        </p:tav>
                                        <p:tav tm="80000">
                                          <p:val>
                                            <p:strVal val="90"/>
                                          </p:val>
                                        </p:tav>
                                        <p:tav tm="100000">
                                          <p:val>
                                            <p:strVal val="90"/>
                                          </p:val>
                                        </p:tav>
                                        <p:tav>
                                          <p:val>
                                            <p:strVal val="0"/>
                                          </p:val>
                                        </p:tav>
                                      </p:tavLst>
                                    </p:anim>
                                    <p:anim calcmode="lin" valueType="num">
                                      <p:cBhvr additive="repl">
                                        <p:cTn id="12" dur="1000" fill="hold"/>
                                        <p:tgtEl>
                                          <p:spTgt spid="19457">
                                            <p:txEl>
                                              <p:pRg st="0" end="0"/>
                                            </p:txEl>
                                          </p:spTgt>
                                        </p:tgtEl>
                                        <p:attrNameLst>
                                          <p:attrName>ppt_x</p:attrName>
                                        </p:attrNameLst>
                                      </p:cBhvr>
                                      <p:tavLst>
                                        <p:tav tm="50000">
                                          <p:val>
                                            <p:fltVal val="-1"/>
                                          </p:val>
                                        </p:tav>
                                        <p:tav tm="100000">
                                          <p:val>
                                            <p:fltVal val="0.95"/>
                                          </p:val>
                                        </p:tav>
                                        <p:tav>
                                          <p:val>
                                            <p:strVal val="#ppt_x"/>
                                          </p:val>
                                        </p:tav>
                                      </p:tavLst>
                                    </p:anim>
                                    <p:anim calcmode="lin" valueType="num">
                                      <p:cBhvr additive="repl">
                                        <p:cTn id="13" dur="1000" fill="hold"/>
                                        <p:tgtEl>
                                          <p:spTgt spid="19457">
                                            <p:txEl>
                                              <p:pRg st="0" end="0"/>
                                            </p:txEl>
                                          </p:spTgt>
                                        </p:tgtEl>
                                        <p:attrNameLst>
                                          <p:attrName>ppt_y</p:attrName>
                                        </p:attrNameLst>
                                      </p:cBhvr>
                                      <p:tavLst>
                                        <p:tav tm="100000">
                                          <p:val>
                                            <p:strVal val="#ppt_y"/>
                                          </p:val>
                                        </p:tav>
                                        <p:tav>
                                          <p:val>
                                            <p:strVal val="#ppt_y"/>
                                          </p:val>
                                        </p:tav>
                                      </p:tavLst>
                                    </p:anim>
                                    <p:animEffect transition="in" filter="fade">
                                      <p:cBhvr additive="repl">
                                        <p:cTn id="14" dur="1000"/>
                                        <p:tgtEl>
                                          <p:spTgt spid="1945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9" presetClass="entr" presetSubtype="10" fill="hold" nodeType="clickEffect">
                                  <p:stCondLst>
                                    <p:cond delay="0"/>
                                  </p:stCondLst>
                                  <p:childTnLst>
                                    <p:set>
                                      <p:cBhvr additive="repl">
                                        <p:cTn id="18" dur="1" fill="hold">
                                          <p:stCondLst>
                                            <p:cond delay="0"/>
                                          </p:stCondLst>
                                        </p:cTn>
                                        <p:tgtEl>
                                          <p:spTgt spid="19459"/>
                                        </p:tgtEl>
                                        <p:attrNameLst>
                                          <p:attrName>style.visibility</p:attrName>
                                        </p:attrNameLst>
                                      </p:cBhvr>
                                      <p:to>
                                        <p:strVal val="visible"/>
                                      </p:to>
                                    </p:set>
                                    <p:anim calcmode="lin" valueType="num">
                                      <p:cBhvr additive="repl">
                                        <p:cTn id="19" dur="5000" fill="hold"/>
                                        <p:tgtEl>
                                          <p:spTgt spid="19459"/>
                                        </p:tgtEl>
                                        <p:attrNameLst>
                                          <p:attrName>ppt_w</p:attrName>
                                        </p:attrNameLst>
                                      </p:cBhvr>
                                      <p:tavLst>
                                        <p:tav tm="0" fmla="#ppt_w*sin(2.5*pi*$)">
                                          <p:val>
                                            <p:fltVal val="0"/>
                                          </p:val>
                                        </p:tav>
                                        <p:tav tm="100000">
                                          <p:val>
                                            <p:fltVal val="1"/>
                                          </p:val>
                                        </p:tav>
                                      </p:tavLst>
                                    </p:anim>
                                    <p:anim calcmode="lin" valueType="num">
                                      <p:cBhvr additive="repl">
                                        <p:cTn id="20" dur="5000" fill="hold"/>
                                        <p:tgtEl>
                                          <p:spTgt spid="19459"/>
                                        </p:tgtEl>
                                        <p:attrNameLst>
                                          <p:attrName>ppt_h</p:attrName>
                                        </p:attrNameLst>
                                      </p:cBhvr>
                                      <p:tavLst>
                                        <p:tav tm="100000">
                                          <p:val>
                                            <p:strVal val="#ppt_h"/>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solidFill>
                  <a:srgbClr val="FF3300"/>
                </a:solidFill>
              </a:rPr>
              <a:t> </a:t>
            </a:r>
            <a:r>
              <a:rPr lang="en-US" dirty="0">
                <a:solidFill>
                  <a:srgbClr val="BBE0E3"/>
                </a:solidFill>
              </a:rPr>
              <a:t>When a decimal is in the number, the first nonzero number present and all the </a:t>
            </a:r>
            <a:r>
              <a:rPr lang="en-US" dirty="0" smtClean="0">
                <a:solidFill>
                  <a:srgbClr val="BBE0E3"/>
                </a:solidFill>
              </a:rPr>
              <a:t>numbers </a:t>
            </a:r>
            <a:r>
              <a:rPr lang="en-US" dirty="0">
                <a:solidFill>
                  <a:srgbClr val="BBE0E3"/>
                </a:solidFill>
              </a:rPr>
              <a:t>after it are </a:t>
            </a:r>
            <a:r>
              <a:rPr lang="en-US" dirty="0" smtClean="0">
                <a:solidFill>
                  <a:srgbClr val="BBE0E3"/>
                </a:solidFill>
              </a:rPr>
              <a:t>significant</a:t>
            </a:r>
          </a:p>
          <a:p>
            <a:endParaRPr lang="en-US" dirty="0">
              <a:solidFill>
                <a:srgbClr val="BBE0E3"/>
              </a:solidFill>
            </a:endParaRPr>
          </a:p>
          <a:p>
            <a:r>
              <a:rPr lang="en-US" dirty="0" smtClean="0">
                <a:solidFill>
                  <a:srgbClr val="92D050"/>
                </a:solidFill>
              </a:rPr>
              <a:t>Example:  0.00452 has 3 sig figs</a:t>
            </a:r>
          </a:p>
          <a:p>
            <a:r>
              <a:rPr lang="en-US" dirty="0">
                <a:solidFill>
                  <a:srgbClr val="92D050"/>
                </a:solidFill>
              </a:rPr>
              <a:t> </a:t>
            </a:r>
          </a:p>
          <a:p>
            <a:pPr>
              <a:buNone/>
            </a:pPr>
            <a:r>
              <a:rPr lang="en-US" dirty="0" smtClean="0">
                <a:solidFill>
                  <a:srgbClr val="92D050"/>
                </a:solidFill>
              </a:rPr>
              <a:t>0.0000000000000000059 only has 2 sig figs </a:t>
            </a:r>
            <a:endParaRPr lang="en-US" dirty="0">
              <a:solidFill>
                <a:srgbClr val="92D05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body"/>
          </p:nvPr>
        </p:nvSpPr>
        <p:spPr>
          <a:xfrm>
            <a:off x="457200" y="1600200"/>
            <a:ext cx="8229600" cy="4525963"/>
          </a:xfrm>
          <a:ln/>
        </p:spPr>
        <p:txBody>
          <a:bodyPr anchor="t"/>
          <a:lstStyle/>
          <a:p>
            <a:pPr marL="608013" indent="-608013" algn="l">
              <a:spcBef>
                <a:spcPts val="800"/>
              </a:spcBef>
              <a:buClr>
                <a:srgbClr val="FF3300"/>
              </a:buClr>
              <a:tabLst>
                <a:tab pos="1177925" algn="l"/>
                <a:tab pos="2092325" algn="l"/>
                <a:tab pos="3006725" algn="l"/>
                <a:tab pos="3921125" algn="l"/>
                <a:tab pos="4835525" algn="l"/>
                <a:tab pos="5749925" algn="l"/>
                <a:tab pos="6664325" algn="l"/>
                <a:tab pos="7578725" algn="l"/>
                <a:tab pos="8493125" algn="l"/>
                <a:tab pos="9407525" algn="l"/>
                <a:tab pos="10321925" algn="l"/>
              </a:tabLst>
            </a:pPr>
            <a:r>
              <a:rPr lang="en-US" sz="3200" dirty="0">
                <a:solidFill>
                  <a:srgbClr val="FF3300"/>
                </a:solidFill>
              </a:rPr>
              <a:t>     </a:t>
            </a:r>
            <a:r>
              <a:rPr lang="en-US" sz="3200" dirty="0" smtClean="0">
                <a:solidFill>
                  <a:srgbClr val="BBE0E3"/>
                </a:solidFill>
              </a:rPr>
              <a:t>Trailing zeros (at the end of a number) are ONLY significant if the number contains a decimal point.</a:t>
            </a:r>
            <a:endParaRPr lang="en-US" sz="3200" dirty="0">
              <a:solidFill>
                <a:srgbClr val="BBE0E3"/>
              </a:solidFill>
            </a:endParaRPr>
          </a:p>
          <a:p>
            <a:pPr marL="608013" indent="-608013" algn="l">
              <a:spcBef>
                <a:spcPts val="800"/>
              </a:spcBef>
              <a:buClr>
                <a:srgbClr val="BBE0E3"/>
              </a:buClr>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en-US" sz="3200" dirty="0">
              <a:solidFill>
                <a:srgbClr val="BBE0E3"/>
              </a:solidFill>
            </a:endParaRPr>
          </a:p>
        </p:txBody>
      </p:sp>
      <p:sp>
        <p:nvSpPr>
          <p:cNvPr id="19458" name="Rectangle 2"/>
          <p:cNvSpPr>
            <a:spLocks noGrp="1" noChangeArrowheads="1"/>
          </p:cNvSpPr>
          <p:nvPr>
            <p:ph type="title" idx="1"/>
          </p:nvPr>
        </p:nvSpPr>
        <p:spPr>
          <a:xfrm>
            <a:off x="457200" y="-114300"/>
            <a:ext cx="8229600" cy="1920875"/>
          </a:xfrm>
          <a:ln/>
        </p:spPr>
        <p:txBody>
          <a:bodyPr lIns="91440" tIns="45720" rIns="91440" bIns="45720" anchor="ctr"/>
          <a:lstStyle/>
          <a:p>
            <a:pPr marL="0" indent="0" algn="ctr">
              <a:spcBef>
                <a:spcPts val="2500"/>
              </a:spcBef>
              <a:buClr>
                <a:srgbClr val="FF3300"/>
              </a:buClr>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dirty="0" smtClean="0">
                <a:solidFill>
                  <a:srgbClr val="FF3300"/>
                </a:solidFill>
              </a:rPr>
              <a:t>And now the final rule.</a:t>
            </a:r>
            <a:r>
              <a:rPr lang="en-US" sz="4000" dirty="0">
                <a:solidFill>
                  <a:srgbClr val="FF3300"/>
                </a:solidFill>
              </a:rPr>
              <a:t/>
            </a:r>
            <a:br>
              <a:rPr lang="en-US" sz="4000" dirty="0">
                <a:solidFill>
                  <a:srgbClr val="FF3300"/>
                </a:solidFill>
              </a:rPr>
            </a:br>
            <a:endParaRPr lang="en-US" sz="4000" dirty="0">
              <a:solidFill>
                <a:srgbClr val="FF3300"/>
              </a:solidFill>
            </a:endParaRPr>
          </a:p>
        </p:txBody>
      </p:sp>
      <p:sp>
        <p:nvSpPr>
          <p:cNvPr id="19459" name="Text Box 3"/>
          <p:cNvSpPr txBox="1">
            <a:spLocks noChangeArrowheads="1"/>
          </p:cNvSpPr>
          <p:nvPr/>
        </p:nvSpPr>
        <p:spPr bwMode="auto">
          <a:xfrm>
            <a:off x="1447800" y="3581400"/>
            <a:ext cx="7239000" cy="2279728"/>
          </a:xfrm>
          <a:prstGeom prst="rect">
            <a:avLst/>
          </a:prstGeom>
          <a:noFill/>
          <a:ln w="9525">
            <a:noFill/>
            <a:round/>
            <a:headEnd/>
            <a:tailEnd/>
          </a:ln>
          <a:effectLst/>
        </p:spPr>
        <p:txBody>
          <a:bodyPr lIns="90000" tIns="46800" rIns="90000" bIns="46800">
            <a:spAutoFit/>
          </a:bodyPr>
          <a:lstStyle/>
          <a:p>
            <a:pPr>
              <a:spcBef>
                <a:spcPts val="1750"/>
              </a:spcBef>
              <a:buClr>
                <a:srgbClr val="99CC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dirty="0" smtClean="0">
                <a:solidFill>
                  <a:srgbClr val="99CC00"/>
                </a:solidFill>
              </a:rPr>
              <a:t>Example: 5.640 has 4 sig figs</a:t>
            </a:r>
          </a:p>
          <a:p>
            <a:pPr>
              <a:spcBef>
                <a:spcPts val="1750"/>
              </a:spcBef>
              <a:buClr>
                <a:srgbClr val="99CC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dirty="0" smtClean="0">
                <a:solidFill>
                  <a:srgbClr val="99CC00"/>
                </a:solidFill>
              </a:rPr>
              <a:t>120000. has 6 sig figs</a:t>
            </a:r>
          </a:p>
          <a:p>
            <a:pPr>
              <a:spcBef>
                <a:spcPts val="1750"/>
              </a:spcBef>
              <a:buClr>
                <a:srgbClr val="99CC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dirty="0" smtClean="0">
                <a:solidFill>
                  <a:srgbClr val="99CC00"/>
                </a:solidFill>
              </a:rPr>
              <a:t>120000 has TWO sig figs – unless you’re given additional information in the problem</a:t>
            </a:r>
          </a:p>
        </p:txBody>
      </p:sp>
      <p:pic>
        <p:nvPicPr>
          <p:cNvPr id="19460" name="Picture 4"/>
          <p:cNvPicPr>
            <a:picLocks noChangeAspect="1" noChangeArrowheads="1"/>
          </p:cNvPicPr>
          <p:nvPr/>
        </p:nvPicPr>
        <p:blipFill>
          <a:blip r:embed="rId3" cstate="print"/>
          <a:srcRect/>
          <a:stretch>
            <a:fillRect/>
          </a:stretch>
        </p:blipFill>
        <p:spPr bwMode="auto">
          <a:xfrm>
            <a:off x="0" y="4343400"/>
            <a:ext cx="1057275" cy="120967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fill="hold" nodeType="withEffect">
                                  <p:stCondLst>
                                    <p:cond delay="0"/>
                                  </p:stCondLst>
                                  <p:childTnLst>
                                    <p:animRot by="21600000">
                                      <p:cBhvr additive="repl">
                                        <p:cTn id="6" dur="2000" fill="hold"/>
                                        <p:tgtEl>
                                          <p:spTgt spid="1946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8" presetClass="entr" accel="50000" fill="hold" nodeType="clickEffect">
                                  <p:stCondLst>
                                    <p:cond delay="0"/>
                                  </p:stCondLst>
                                  <p:childTnLst>
                                    <p:set>
                                      <p:cBhvr additive="repl">
                                        <p:cTn id="10" dur="1" fill="hold">
                                          <p:stCondLst>
                                            <p:cond delay="0"/>
                                          </p:stCondLst>
                                        </p:cTn>
                                        <p:tgtEl>
                                          <p:spTgt spid="19457">
                                            <p:txEl>
                                              <p:pRg st="0" end="0"/>
                                            </p:txEl>
                                          </p:spTgt>
                                        </p:tgtEl>
                                        <p:attrNameLst>
                                          <p:attrName>style.visibility</p:attrName>
                                        </p:attrNameLst>
                                      </p:cBhvr>
                                      <p:to>
                                        <p:strVal val="visible"/>
                                      </p:to>
                                    </p:set>
                                    <p:anim calcmode="lin" valueType="num">
                                      <p:cBhvr additive="repl">
                                        <p:cTn id="11" dur="1000" fill="hold"/>
                                        <p:tgtEl>
                                          <p:spTgt spid="19457">
                                            <p:txEl>
                                              <p:pRg st="0" end="0"/>
                                            </p:txEl>
                                          </p:spTgt>
                                        </p:tgtEl>
                                        <p:attrNameLst>
                                          <p:attrName>r</p:attrName>
                                        </p:attrNameLst>
                                      </p:cBhvr>
                                      <p:tavLst>
                                        <p:tav tm="80000">
                                          <p:val>
                                            <p:strVal val="90"/>
                                          </p:val>
                                        </p:tav>
                                        <p:tav tm="80000">
                                          <p:val>
                                            <p:strVal val="90"/>
                                          </p:val>
                                        </p:tav>
                                        <p:tav tm="100000">
                                          <p:val>
                                            <p:strVal val="90"/>
                                          </p:val>
                                        </p:tav>
                                        <p:tav>
                                          <p:val>
                                            <p:strVal val="0"/>
                                          </p:val>
                                        </p:tav>
                                      </p:tavLst>
                                    </p:anim>
                                    <p:anim calcmode="lin" valueType="num">
                                      <p:cBhvr additive="repl">
                                        <p:cTn id="12" dur="1000" fill="hold"/>
                                        <p:tgtEl>
                                          <p:spTgt spid="19457">
                                            <p:txEl>
                                              <p:pRg st="0" end="0"/>
                                            </p:txEl>
                                          </p:spTgt>
                                        </p:tgtEl>
                                        <p:attrNameLst>
                                          <p:attrName>ppt_x</p:attrName>
                                        </p:attrNameLst>
                                      </p:cBhvr>
                                      <p:tavLst>
                                        <p:tav tm="50000">
                                          <p:val>
                                            <p:fltVal val="-1"/>
                                          </p:val>
                                        </p:tav>
                                        <p:tav tm="100000">
                                          <p:val>
                                            <p:fltVal val="0.95"/>
                                          </p:val>
                                        </p:tav>
                                        <p:tav>
                                          <p:val>
                                            <p:strVal val="#ppt_x"/>
                                          </p:val>
                                        </p:tav>
                                      </p:tavLst>
                                    </p:anim>
                                    <p:anim calcmode="lin" valueType="num">
                                      <p:cBhvr additive="repl">
                                        <p:cTn id="13" dur="1000" fill="hold"/>
                                        <p:tgtEl>
                                          <p:spTgt spid="19457">
                                            <p:txEl>
                                              <p:pRg st="0" end="0"/>
                                            </p:txEl>
                                          </p:spTgt>
                                        </p:tgtEl>
                                        <p:attrNameLst>
                                          <p:attrName>ppt_y</p:attrName>
                                        </p:attrNameLst>
                                      </p:cBhvr>
                                      <p:tavLst>
                                        <p:tav tm="100000">
                                          <p:val>
                                            <p:strVal val="#ppt_y"/>
                                          </p:val>
                                        </p:tav>
                                        <p:tav>
                                          <p:val>
                                            <p:strVal val="#ppt_y"/>
                                          </p:val>
                                        </p:tav>
                                      </p:tavLst>
                                    </p:anim>
                                    <p:animEffect transition="in" filter="fade">
                                      <p:cBhvr additive="repl">
                                        <p:cTn id="14" dur="1000"/>
                                        <p:tgtEl>
                                          <p:spTgt spid="1945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9" presetClass="entr" presetSubtype="10" fill="hold" nodeType="clickEffect">
                                  <p:stCondLst>
                                    <p:cond delay="0"/>
                                  </p:stCondLst>
                                  <p:childTnLst>
                                    <p:set>
                                      <p:cBhvr additive="repl">
                                        <p:cTn id="18" dur="1" fill="hold">
                                          <p:stCondLst>
                                            <p:cond delay="0"/>
                                          </p:stCondLst>
                                        </p:cTn>
                                        <p:tgtEl>
                                          <p:spTgt spid="19459"/>
                                        </p:tgtEl>
                                        <p:attrNameLst>
                                          <p:attrName>style.visibility</p:attrName>
                                        </p:attrNameLst>
                                      </p:cBhvr>
                                      <p:to>
                                        <p:strVal val="visible"/>
                                      </p:to>
                                    </p:set>
                                    <p:anim calcmode="lin" valueType="num">
                                      <p:cBhvr additive="repl">
                                        <p:cTn id="19" dur="5000" fill="hold"/>
                                        <p:tgtEl>
                                          <p:spTgt spid="19459"/>
                                        </p:tgtEl>
                                        <p:attrNameLst>
                                          <p:attrName>ppt_w</p:attrName>
                                        </p:attrNameLst>
                                      </p:cBhvr>
                                      <p:tavLst>
                                        <p:tav tm="0" fmla="#ppt_w*sin(2.5*pi*$)">
                                          <p:val>
                                            <p:fltVal val="0"/>
                                          </p:val>
                                        </p:tav>
                                        <p:tav tm="100000">
                                          <p:val>
                                            <p:fltVal val="1"/>
                                          </p:val>
                                        </p:tav>
                                      </p:tavLst>
                                    </p:anim>
                                    <p:anim calcmode="lin" valueType="num">
                                      <p:cBhvr additive="repl">
                                        <p:cTn id="20" dur="5000" fill="hold"/>
                                        <p:tgtEl>
                                          <p:spTgt spid="19459"/>
                                        </p:tgtEl>
                                        <p:attrNameLst>
                                          <p:attrName>ppt_h</p:attrName>
                                        </p:attrNameLst>
                                      </p:cBhvr>
                                      <p:tavLst>
                                        <p:tav tm="100000">
                                          <p:val>
                                            <p:strVal val="#ppt_h"/>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And now for a trick that will blow your mind.</a:t>
            </a:r>
            <a:endParaRPr lang="en-US" dirty="0">
              <a:solidFill>
                <a:srgbClr val="FF0000"/>
              </a:solidFill>
            </a:endParaRPr>
          </a:p>
        </p:txBody>
      </p:sp>
      <p:sp>
        <p:nvSpPr>
          <p:cNvPr id="5" name="TextBox 4"/>
          <p:cNvSpPr txBox="1"/>
          <p:nvPr/>
        </p:nvSpPr>
        <p:spPr>
          <a:xfrm>
            <a:off x="381000" y="2057400"/>
            <a:ext cx="738664" cy="2590800"/>
          </a:xfrm>
          <a:prstGeom prst="rect">
            <a:avLst/>
          </a:prstGeom>
          <a:noFill/>
        </p:spPr>
        <p:txBody>
          <a:bodyPr vert="vert270" wrap="square" rtlCol="0">
            <a:spAutoFit/>
          </a:bodyPr>
          <a:lstStyle/>
          <a:p>
            <a:r>
              <a:rPr lang="en-US" sz="3600" dirty="0" smtClean="0"/>
              <a:t>Pacific</a:t>
            </a:r>
            <a:endParaRPr lang="en-US" sz="3600" dirty="0"/>
          </a:p>
        </p:txBody>
      </p:sp>
      <p:sp>
        <p:nvSpPr>
          <p:cNvPr id="6" name="TextBox 5"/>
          <p:cNvSpPr txBox="1"/>
          <p:nvPr/>
        </p:nvSpPr>
        <p:spPr>
          <a:xfrm>
            <a:off x="7924800" y="2895600"/>
            <a:ext cx="800219" cy="4267200"/>
          </a:xfrm>
          <a:prstGeom prst="rect">
            <a:avLst/>
          </a:prstGeom>
          <a:noFill/>
        </p:spPr>
        <p:txBody>
          <a:bodyPr vert="vert" wrap="square" rtlCol="0">
            <a:spAutoFit/>
          </a:bodyPr>
          <a:lstStyle/>
          <a:p>
            <a:r>
              <a:rPr lang="en-US" sz="4000" dirty="0" smtClean="0"/>
              <a:t>Atlantic</a:t>
            </a:r>
            <a:endParaRPr lang="en-US" sz="4000" dirty="0"/>
          </a:p>
        </p:txBody>
      </p:sp>
      <p:pic>
        <p:nvPicPr>
          <p:cNvPr id="52227" name="Picture 3"/>
          <p:cNvPicPr>
            <a:picLocks noGrp="1" noChangeAspect="1" noChangeArrowheads="1"/>
          </p:cNvPicPr>
          <p:nvPr>
            <p:ph idx="1"/>
          </p:nvPr>
        </p:nvPicPr>
        <p:blipFill>
          <a:blip r:embed="rId2" cstate="print"/>
          <a:srcRect/>
          <a:stretch>
            <a:fillRect/>
          </a:stretch>
        </p:blipFill>
        <p:spPr bwMode="auto">
          <a:xfrm>
            <a:off x="1764492" y="1600200"/>
            <a:ext cx="5613428" cy="45243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7200" y="274638"/>
            <a:ext cx="8229600" cy="1143000"/>
          </a:xfrm>
          <a:ln/>
        </p:spPr>
        <p:txBody>
          <a:bodyPr/>
          <a:lstStyle/>
          <a:p>
            <a:pPr>
              <a:buClr>
                <a:srgbClr val="FF33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FF3300"/>
                </a:solidFill>
              </a:rPr>
              <a:t>Once upon a time……………..</a:t>
            </a:r>
          </a:p>
        </p:txBody>
      </p:sp>
      <p:sp>
        <p:nvSpPr>
          <p:cNvPr id="5122" name="Rectangle 2"/>
          <p:cNvSpPr>
            <a:spLocks noGrp="1" noChangeArrowheads="1"/>
          </p:cNvSpPr>
          <p:nvPr>
            <p:ph type="body" idx="1"/>
          </p:nvPr>
        </p:nvSpPr>
        <p:spPr>
          <a:xfrm>
            <a:off x="457200" y="1600200"/>
            <a:ext cx="8229600" cy="4525963"/>
          </a:xfrm>
          <a:ln/>
        </p:spPr>
        <p:txBody>
          <a:bodyPr/>
          <a:lstStyle/>
          <a:p>
            <a:pPr>
              <a:buClr>
                <a:srgbClr val="FF3300"/>
              </a:buClr>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solidFill>
                  <a:srgbClr val="FF3300"/>
                </a:solidFill>
              </a:rPr>
              <a:t>Some friends decided to go to the hot new dance club downtown.</a:t>
            </a:r>
          </a:p>
        </p:txBody>
      </p:sp>
      <p:pic>
        <p:nvPicPr>
          <p:cNvPr id="5123" name="Picture 3"/>
          <p:cNvPicPr>
            <a:picLocks noChangeAspect="1" noChangeArrowheads="1"/>
          </p:cNvPicPr>
          <p:nvPr/>
        </p:nvPicPr>
        <p:blipFill>
          <a:blip r:embed="rId3" cstate="print"/>
          <a:srcRect/>
          <a:stretch>
            <a:fillRect/>
          </a:stretch>
        </p:blipFill>
        <p:spPr bwMode="auto">
          <a:xfrm>
            <a:off x="3505200" y="2743200"/>
            <a:ext cx="1219200" cy="1219200"/>
          </a:xfrm>
          <a:prstGeom prst="rect">
            <a:avLst/>
          </a:prstGeom>
          <a:noFill/>
          <a:ln w="9525">
            <a:noFill/>
            <a:round/>
            <a:headEnd/>
            <a:tailEnd/>
          </a:ln>
          <a:effectLst/>
        </p:spPr>
      </p:pic>
      <p:pic>
        <p:nvPicPr>
          <p:cNvPr id="5124" name="Picture 4"/>
          <p:cNvPicPr>
            <a:picLocks noChangeAspect="1" noChangeArrowheads="1"/>
          </p:cNvPicPr>
          <p:nvPr/>
        </p:nvPicPr>
        <p:blipFill>
          <a:blip r:embed="rId4" cstate="print"/>
          <a:srcRect/>
          <a:stretch>
            <a:fillRect/>
          </a:stretch>
        </p:blipFill>
        <p:spPr bwMode="auto">
          <a:xfrm>
            <a:off x="5181600" y="2667000"/>
            <a:ext cx="1057275" cy="1209675"/>
          </a:xfrm>
          <a:prstGeom prst="rect">
            <a:avLst/>
          </a:prstGeom>
          <a:noFill/>
          <a:ln w="9525">
            <a:noFill/>
            <a:round/>
            <a:headEnd/>
            <a:tailEnd/>
          </a:ln>
          <a:effectLst/>
        </p:spPr>
      </p:pic>
      <p:pic>
        <p:nvPicPr>
          <p:cNvPr id="5125" name="Picture 5"/>
          <p:cNvPicPr>
            <a:picLocks noChangeAspect="1" noChangeArrowheads="1"/>
          </p:cNvPicPr>
          <p:nvPr/>
        </p:nvPicPr>
        <p:blipFill>
          <a:blip r:embed="rId5" cstate="print"/>
          <a:srcRect/>
          <a:stretch>
            <a:fillRect/>
          </a:stretch>
        </p:blipFill>
        <p:spPr bwMode="auto">
          <a:xfrm>
            <a:off x="304800" y="2819400"/>
            <a:ext cx="1014413" cy="1123950"/>
          </a:xfrm>
          <a:prstGeom prst="rect">
            <a:avLst/>
          </a:prstGeom>
          <a:noFill/>
          <a:ln w="9525">
            <a:noFill/>
            <a:round/>
            <a:headEnd/>
            <a:tailEnd/>
          </a:ln>
          <a:effectLst/>
        </p:spPr>
      </p:pic>
      <p:pic>
        <p:nvPicPr>
          <p:cNvPr id="5126" name="Picture 6"/>
          <p:cNvPicPr>
            <a:picLocks noChangeAspect="1" noChangeArrowheads="1"/>
          </p:cNvPicPr>
          <p:nvPr/>
        </p:nvPicPr>
        <p:blipFill>
          <a:blip r:embed="rId6" cstate="print"/>
          <a:srcRect/>
          <a:stretch>
            <a:fillRect/>
          </a:stretch>
        </p:blipFill>
        <p:spPr bwMode="auto">
          <a:xfrm>
            <a:off x="2057400" y="2590800"/>
            <a:ext cx="1166813" cy="1276350"/>
          </a:xfrm>
          <a:prstGeom prst="rect">
            <a:avLst/>
          </a:prstGeom>
          <a:noFill/>
          <a:ln w="9525">
            <a:noFill/>
            <a:round/>
            <a:headEnd/>
            <a:tailEnd/>
          </a:ln>
          <a:effectLst/>
        </p:spPr>
      </p:pic>
      <p:pic>
        <p:nvPicPr>
          <p:cNvPr id="5127" name="Picture 7"/>
          <p:cNvPicPr>
            <a:picLocks noChangeAspect="1" noChangeArrowheads="1"/>
          </p:cNvPicPr>
          <p:nvPr/>
        </p:nvPicPr>
        <p:blipFill>
          <a:blip r:embed="rId7" cstate="print"/>
          <a:srcRect/>
          <a:stretch>
            <a:fillRect/>
          </a:stretch>
        </p:blipFill>
        <p:spPr bwMode="auto">
          <a:xfrm>
            <a:off x="1066800" y="5257800"/>
            <a:ext cx="898525" cy="1266825"/>
          </a:xfrm>
          <a:prstGeom prst="rect">
            <a:avLst/>
          </a:prstGeom>
          <a:noFill/>
          <a:ln w="9525">
            <a:noFill/>
            <a:round/>
            <a:headEnd/>
            <a:tailEnd/>
          </a:ln>
          <a:effectLst/>
        </p:spPr>
      </p:pic>
      <p:pic>
        <p:nvPicPr>
          <p:cNvPr id="5128" name="Picture 8"/>
          <p:cNvPicPr>
            <a:picLocks noChangeAspect="1" noChangeArrowheads="1"/>
          </p:cNvPicPr>
          <p:nvPr/>
        </p:nvPicPr>
        <p:blipFill>
          <a:blip r:embed="rId8" cstate="print"/>
          <a:srcRect/>
          <a:stretch>
            <a:fillRect/>
          </a:stretch>
        </p:blipFill>
        <p:spPr bwMode="auto">
          <a:xfrm>
            <a:off x="2286000" y="5548313"/>
            <a:ext cx="887413" cy="1309687"/>
          </a:xfrm>
          <a:prstGeom prst="rect">
            <a:avLst/>
          </a:prstGeom>
          <a:noFill/>
          <a:ln w="9525">
            <a:noFill/>
            <a:round/>
            <a:headEnd/>
            <a:tailEnd/>
          </a:ln>
          <a:effectLst/>
        </p:spPr>
      </p:pic>
      <p:pic>
        <p:nvPicPr>
          <p:cNvPr id="5129" name="Picture 9"/>
          <p:cNvPicPr>
            <a:picLocks noChangeAspect="1" noChangeArrowheads="1"/>
          </p:cNvPicPr>
          <p:nvPr/>
        </p:nvPicPr>
        <p:blipFill>
          <a:blip r:embed="rId9" cstate="print"/>
          <a:srcRect/>
          <a:stretch>
            <a:fillRect/>
          </a:stretch>
        </p:blipFill>
        <p:spPr bwMode="auto">
          <a:xfrm>
            <a:off x="6248400" y="5486400"/>
            <a:ext cx="887413" cy="1047750"/>
          </a:xfrm>
          <a:prstGeom prst="rect">
            <a:avLst/>
          </a:prstGeom>
          <a:noFill/>
          <a:ln w="9525">
            <a:noFill/>
            <a:round/>
            <a:headEnd/>
            <a:tailEnd/>
          </a:ln>
          <a:effectLst/>
        </p:spPr>
      </p:pic>
      <p:pic>
        <p:nvPicPr>
          <p:cNvPr id="5130" name="Picture 10"/>
          <p:cNvPicPr>
            <a:picLocks noChangeAspect="1" noChangeArrowheads="1"/>
          </p:cNvPicPr>
          <p:nvPr/>
        </p:nvPicPr>
        <p:blipFill>
          <a:blip r:embed="rId10" cstate="print"/>
          <a:srcRect/>
          <a:stretch>
            <a:fillRect/>
          </a:stretch>
        </p:blipFill>
        <p:spPr bwMode="auto">
          <a:xfrm>
            <a:off x="5257800" y="4191000"/>
            <a:ext cx="787400" cy="1049338"/>
          </a:xfrm>
          <a:prstGeom prst="rect">
            <a:avLst/>
          </a:prstGeom>
          <a:noFill/>
          <a:ln w="9525">
            <a:noFill/>
            <a:round/>
            <a:headEnd/>
            <a:tailEnd/>
          </a:ln>
          <a:effectLst/>
        </p:spPr>
      </p:pic>
      <p:pic>
        <p:nvPicPr>
          <p:cNvPr id="5131" name="Picture 11"/>
          <p:cNvPicPr>
            <a:picLocks noChangeAspect="1" noChangeArrowheads="1"/>
          </p:cNvPicPr>
          <p:nvPr/>
        </p:nvPicPr>
        <p:blipFill>
          <a:blip r:embed="rId11" cstate="print"/>
          <a:srcRect/>
          <a:stretch>
            <a:fillRect/>
          </a:stretch>
        </p:blipFill>
        <p:spPr bwMode="auto">
          <a:xfrm>
            <a:off x="2209800" y="4038600"/>
            <a:ext cx="695325" cy="1058863"/>
          </a:xfrm>
          <a:prstGeom prst="rect">
            <a:avLst/>
          </a:prstGeom>
          <a:noFill/>
          <a:ln w="9525">
            <a:noFill/>
            <a:round/>
            <a:headEnd/>
            <a:tailEnd/>
          </a:ln>
          <a:effectLst/>
        </p:spPr>
      </p:pic>
      <p:pic>
        <p:nvPicPr>
          <p:cNvPr id="5132" name="Picture 12"/>
          <p:cNvPicPr>
            <a:picLocks noChangeAspect="1" noChangeArrowheads="1"/>
          </p:cNvPicPr>
          <p:nvPr/>
        </p:nvPicPr>
        <p:blipFill>
          <a:blip r:embed="rId12" cstate="print"/>
          <a:srcRect/>
          <a:stretch>
            <a:fillRect/>
          </a:stretch>
        </p:blipFill>
        <p:spPr bwMode="auto">
          <a:xfrm>
            <a:off x="6858000" y="4267200"/>
            <a:ext cx="1295400" cy="1255713"/>
          </a:xfrm>
          <a:prstGeom prst="rect">
            <a:avLst/>
          </a:prstGeom>
          <a:noFill/>
          <a:ln w="9525">
            <a:noFill/>
            <a:round/>
            <a:headEnd/>
            <a:tailEnd/>
          </a:ln>
          <a:effectLst/>
        </p:spPr>
      </p:pic>
      <p:pic>
        <p:nvPicPr>
          <p:cNvPr id="5133" name="Picture 13"/>
          <p:cNvPicPr>
            <a:picLocks noChangeAspect="1" noChangeArrowheads="1"/>
          </p:cNvPicPr>
          <p:nvPr/>
        </p:nvPicPr>
        <p:blipFill>
          <a:blip r:embed="rId13" cstate="print"/>
          <a:srcRect/>
          <a:stretch>
            <a:fillRect/>
          </a:stretch>
        </p:blipFill>
        <p:spPr bwMode="auto">
          <a:xfrm>
            <a:off x="609600" y="4114800"/>
            <a:ext cx="858838" cy="1047750"/>
          </a:xfrm>
          <a:prstGeom prst="rect">
            <a:avLst/>
          </a:prstGeom>
          <a:noFill/>
          <a:ln w="9525">
            <a:noFill/>
            <a:round/>
            <a:headEnd/>
            <a:tailEnd/>
          </a:ln>
          <a:effectLst/>
        </p:spPr>
      </p:pic>
      <p:pic>
        <p:nvPicPr>
          <p:cNvPr id="5134" name="Picture 14"/>
          <p:cNvPicPr>
            <a:picLocks noChangeAspect="1" noChangeArrowheads="1"/>
          </p:cNvPicPr>
          <p:nvPr/>
        </p:nvPicPr>
        <p:blipFill>
          <a:blip r:embed="rId14" cstate="print"/>
          <a:srcRect/>
          <a:stretch>
            <a:fillRect/>
          </a:stretch>
        </p:blipFill>
        <p:spPr bwMode="auto">
          <a:xfrm>
            <a:off x="6705600" y="2133600"/>
            <a:ext cx="1149350" cy="1411288"/>
          </a:xfrm>
          <a:prstGeom prst="rect">
            <a:avLst/>
          </a:prstGeom>
          <a:noFill/>
          <a:ln w="9525">
            <a:noFill/>
            <a:round/>
            <a:headEnd/>
            <a:tailEnd/>
          </a:ln>
          <a:effectLst/>
        </p:spPr>
      </p:pic>
      <p:pic>
        <p:nvPicPr>
          <p:cNvPr id="5135" name="Picture 15"/>
          <p:cNvPicPr>
            <a:picLocks noChangeAspect="1" noChangeArrowheads="1"/>
          </p:cNvPicPr>
          <p:nvPr/>
        </p:nvPicPr>
        <p:blipFill>
          <a:blip r:embed="rId15" cstate="print"/>
          <a:srcRect/>
          <a:stretch>
            <a:fillRect/>
          </a:stretch>
        </p:blipFill>
        <p:spPr bwMode="auto">
          <a:xfrm>
            <a:off x="3962400" y="5410200"/>
            <a:ext cx="1027113" cy="1219200"/>
          </a:xfrm>
          <a:prstGeom prst="rect">
            <a:avLst/>
          </a:prstGeom>
          <a:noFill/>
          <a:ln w="9525">
            <a:noFill/>
            <a:round/>
            <a:headEnd/>
            <a:tailEnd/>
          </a:ln>
          <a:effectLst/>
        </p:spPr>
      </p:pic>
      <p:pic>
        <p:nvPicPr>
          <p:cNvPr id="5136" name="Picture 16"/>
          <p:cNvPicPr>
            <a:picLocks noChangeAspect="1" noChangeArrowheads="1"/>
          </p:cNvPicPr>
          <p:nvPr/>
        </p:nvPicPr>
        <p:blipFill>
          <a:blip r:embed="rId16" cstate="print"/>
          <a:srcRect/>
          <a:stretch>
            <a:fillRect/>
          </a:stretch>
        </p:blipFill>
        <p:spPr bwMode="auto">
          <a:xfrm>
            <a:off x="3505200" y="4114800"/>
            <a:ext cx="1295400" cy="1174750"/>
          </a:xfrm>
          <a:prstGeom prst="rect">
            <a:avLst/>
          </a:prstGeom>
          <a:noFill/>
          <a:ln w="9525">
            <a:noFill/>
            <a:round/>
            <a:headEnd/>
            <a:tailEnd/>
          </a:ln>
          <a:effectLst/>
        </p:spPr>
      </p:pic>
      <p:pic>
        <p:nvPicPr>
          <p:cNvPr id="5137" name="Picture 17"/>
          <p:cNvPicPr>
            <a:picLocks noChangeAspect="1" noChangeArrowheads="1"/>
          </p:cNvPicPr>
          <p:nvPr/>
        </p:nvPicPr>
        <p:blipFill>
          <a:blip r:embed="rId17" cstate="print"/>
          <a:srcRect/>
          <a:stretch>
            <a:fillRect/>
          </a:stretch>
        </p:blipFill>
        <p:spPr bwMode="auto">
          <a:xfrm>
            <a:off x="5105400" y="5334000"/>
            <a:ext cx="1073150" cy="1274763"/>
          </a:xfrm>
          <a:prstGeom prst="rect">
            <a:avLst/>
          </a:prstGeom>
          <a:noFill/>
          <a:ln w="9525">
            <a:noFill/>
            <a:round/>
            <a:headEnd/>
            <a:tailEnd/>
          </a:ln>
          <a:effectLst/>
        </p:spPr>
      </p:pic>
      <p:pic>
        <p:nvPicPr>
          <p:cNvPr id="5138" name="Picture 18"/>
          <p:cNvPicPr>
            <a:picLocks noChangeAspect="1" noChangeArrowheads="1"/>
          </p:cNvPicPr>
          <p:nvPr/>
        </p:nvPicPr>
        <p:blipFill>
          <a:blip r:embed="rId18" cstate="print"/>
          <a:srcRect/>
          <a:stretch>
            <a:fillRect/>
          </a:stretch>
        </p:blipFill>
        <p:spPr bwMode="auto">
          <a:xfrm>
            <a:off x="7848600" y="2514600"/>
            <a:ext cx="1295400" cy="125571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And now for a trick that will blow your mind.</a:t>
            </a:r>
            <a:endParaRPr lang="en-US" dirty="0">
              <a:solidFill>
                <a:srgbClr val="FF0000"/>
              </a:solidFill>
            </a:endParaRPr>
          </a:p>
        </p:txBody>
      </p:sp>
      <p:sp>
        <p:nvSpPr>
          <p:cNvPr id="5" name="TextBox 4"/>
          <p:cNvSpPr txBox="1"/>
          <p:nvPr/>
        </p:nvSpPr>
        <p:spPr>
          <a:xfrm>
            <a:off x="304800" y="3048000"/>
            <a:ext cx="738664" cy="646331"/>
          </a:xfrm>
          <a:prstGeom prst="rect">
            <a:avLst/>
          </a:prstGeom>
          <a:noFill/>
        </p:spPr>
        <p:txBody>
          <a:bodyPr vert="horz" wrap="square" rtlCol="0">
            <a:spAutoFit/>
          </a:bodyPr>
          <a:lstStyle/>
          <a:p>
            <a:r>
              <a:rPr lang="en-US" sz="3600" dirty="0" smtClean="0"/>
              <a:t>P</a:t>
            </a:r>
            <a:endParaRPr lang="en-US" sz="3600" dirty="0"/>
          </a:p>
        </p:txBody>
      </p:sp>
      <p:sp>
        <p:nvSpPr>
          <p:cNvPr id="6" name="TextBox 5"/>
          <p:cNvSpPr txBox="1"/>
          <p:nvPr/>
        </p:nvSpPr>
        <p:spPr>
          <a:xfrm>
            <a:off x="8077200" y="3048000"/>
            <a:ext cx="800219" cy="707886"/>
          </a:xfrm>
          <a:prstGeom prst="rect">
            <a:avLst/>
          </a:prstGeom>
          <a:noFill/>
        </p:spPr>
        <p:txBody>
          <a:bodyPr vert="horz" wrap="square" rtlCol="0">
            <a:spAutoFit/>
          </a:bodyPr>
          <a:lstStyle/>
          <a:p>
            <a:r>
              <a:rPr lang="en-US" sz="4000" dirty="0" smtClean="0"/>
              <a:t>A</a:t>
            </a:r>
            <a:endParaRPr lang="en-US" sz="4000" dirty="0"/>
          </a:p>
        </p:txBody>
      </p:sp>
      <p:sp>
        <p:nvSpPr>
          <p:cNvPr id="9" name="Content Placeholder 8"/>
          <p:cNvSpPr>
            <a:spLocks noGrp="1"/>
          </p:cNvSpPr>
          <p:nvPr>
            <p:ph idx="1"/>
          </p:nvPr>
        </p:nvSpPr>
        <p:spPr>
          <a:xfrm>
            <a:off x="533400" y="1676400"/>
            <a:ext cx="8228013" cy="4524375"/>
          </a:xfrm>
        </p:spPr>
        <p:txBody>
          <a:bodyPr/>
          <a:lstStyle/>
          <a:p>
            <a:endParaRPr lang="en-US" dirty="0"/>
          </a:p>
        </p:txBody>
      </p:sp>
      <p:pic>
        <p:nvPicPr>
          <p:cNvPr id="53250" name="Picture 2"/>
          <p:cNvPicPr>
            <a:picLocks noChangeAspect="1" noChangeArrowheads="1"/>
          </p:cNvPicPr>
          <p:nvPr/>
        </p:nvPicPr>
        <p:blipFill>
          <a:blip r:embed="rId2" cstate="print"/>
          <a:srcRect/>
          <a:stretch>
            <a:fillRect/>
          </a:stretch>
        </p:blipFill>
        <p:spPr bwMode="auto">
          <a:xfrm>
            <a:off x="1752600" y="1752600"/>
            <a:ext cx="5638800" cy="454342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If the decimal point is </a:t>
            </a:r>
            <a:r>
              <a:rPr lang="en-US" u="sng" dirty="0" smtClean="0">
                <a:solidFill>
                  <a:srgbClr val="FF0000"/>
                </a:solidFill>
              </a:rPr>
              <a:t>P</a:t>
            </a:r>
            <a:r>
              <a:rPr lang="en-US" dirty="0" smtClean="0">
                <a:solidFill>
                  <a:srgbClr val="FF0000"/>
                </a:solidFill>
              </a:rPr>
              <a:t>resent…</a:t>
            </a:r>
            <a:endParaRPr lang="en-US" dirty="0">
              <a:solidFill>
                <a:srgbClr val="FF0000"/>
              </a:solidFill>
            </a:endParaRPr>
          </a:p>
        </p:txBody>
      </p:sp>
      <p:sp>
        <p:nvSpPr>
          <p:cNvPr id="5" name="TextBox 4"/>
          <p:cNvSpPr txBox="1"/>
          <p:nvPr/>
        </p:nvSpPr>
        <p:spPr>
          <a:xfrm>
            <a:off x="304800" y="3048000"/>
            <a:ext cx="738664" cy="646331"/>
          </a:xfrm>
          <a:prstGeom prst="rect">
            <a:avLst/>
          </a:prstGeom>
          <a:noFill/>
        </p:spPr>
        <p:txBody>
          <a:bodyPr vert="horz" wrap="square" rtlCol="0">
            <a:spAutoFit/>
          </a:bodyPr>
          <a:lstStyle/>
          <a:p>
            <a:r>
              <a:rPr lang="en-US" sz="3600" u="sng" dirty="0" smtClean="0">
                <a:solidFill>
                  <a:srgbClr val="FF0000"/>
                </a:solidFill>
              </a:rPr>
              <a:t>P</a:t>
            </a:r>
            <a:endParaRPr lang="en-US" sz="3600" u="sng" dirty="0">
              <a:solidFill>
                <a:srgbClr val="FF0000"/>
              </a:solidFill>
            </a:endParaRPr>
          </a:p>
        </p:txBody>
      </p:sp>
      <p:sp>
        <p:nvSpPr>
          <p:cNvPr id="6" name="TextBox 5"/>
          <p:cNvSpPr txBox="1"/>
          <p:nvPr/>
        </p:nvSpPr>
        <p:spPr>
          <a:xfrm>
            <a:off x="8077200" y="3048000"/>
            <a:ext cx="800219" cy="707886"/>
          </a:xfrm>
          <a:prstGeom prst="rect">
            <a:avLst/>
          </a:prstGeom>
          <a:noFill/>
        </p:spPr>
        <p:txBody>
          <a:bodyPr vert="horz" wrap="square" rtlCol="0">
            <a:spAutoFit/>
          </a:bodyPr>
          <a:lstStyle/>
          <a:p>
            <a:r>
              <a:rPr lang="en-US" sz="4000" dirty="0" smtClean="0"/>
              <a:t>A</a:t>
            </a:r>
            <a:endParaRPr lang="en-US" sz="4000" dirty="0"/>
          </a:p>
        </p:txBody>
      </p:sp>
      <p:sp>
        <p:nvSpPr>
          <p:cNvPr id="9" name="Content Placeholder 8"/>
          <p:cNvSpPr>
            <a:spLocks noGrp="1"/>
          </p:cNvSpPr>
          <p:nvPr>
            <p:ph idx="1"/>
          </p:nvPr>
        </p:nvSpPr>
        <p:spPr>
          <a:xfrm>
            <a:off x="533400" y="1676400"/>
            <a:ext cx="8228013" cy="4524375"/>
          </a:xfrm>
        </p:spPr>
        <p:txBody>
          <a:bodyPr/>
          <a:lstStyle/>
          <a:p>
            <a:endParaRPr lang="en-US" dirty="0"/>
          </a:p>
        </p:txBody>
      </p:sp>
      <p:pic>
        <p:nvPicPr>
          <p:cNvPr id="53250" name="Picture 2"/>
          <p:cNvPicPr>
            <a:picLocks noChangeAspect="1" noChangeArrowheads="1"/>
          </p:cNvPicPr>
          <p:nvPr/>
        </p:nvPicPr>
        <p:blipFill>
          <a:blip r:embed="rId2" cstate="print"/>
          <a:srcRect/>
          <a:stretch>
            <a:fillRect/>
          </a:stretch>
        </p:blipFill>
        <p:spPr bwMode="auto">
          <a:xfrm>
            <a:off x="1752600" y="1781175"/>
            <a:ext cx="5638800" cy="4543425"/>
          </a:xfrm>
          <a:prstGeom prst="rect">
            <a:avLst/>
          </a:prstGeom>
          <a:noFill/>
          <a:ln w="9525">
            <a:noFill/>
            <a:miter lim="800000"/>
            <a:headEnd/>
            <a:tailEnd/>
          </a:ln>
        </p:spPr>
      </p:pic>
      <p:sp>
        <p:nvSpPr>
          <p:cNvPr id="7" name="TextBox 6"/>
          <p:cNvSpPr txBox="1"/>
          <p:nvPr/>
        </p:nvSpPr>
        <p:spPr>
          <a:xfrm>
            <a:off x="3581400" y="1981200"/>
            <a:ext cx="3733800" cy="369332"/>
          </a:xfrm>
          <a:prstGeom prst="rect">
            <a:avLst/>
          </a:prstGeom>
          <a:noFill/>
        </p:spPr>
        <p:txBody>
          <a:bodyPr wrap="square" rtlCol="0">
            <a:spAutoFit/>
          </a:bodyPr>
          <a:lstStyle/>
          <a:p>
            <a:r>
              <a:rPr lang="en-US" dirty="0" smtClean="0">
                <a:solidFill>
                  <a:schemeClr val="tx1"/>
                </a:solidFill>
              </a:rPr>
              <a:t>1. Move in from </a:t>
            </a:r>
            <a:r>
              <a:rPr lang="en-US" u="sng" dirty="0" smtClean="0">
                <a:solidFill>
                  <a:srgbClr val="FF0000"/>
                </a:solidFill>
              </a:rPr>
              <a:t>P</a:t>
            </a:r>
            <a:r>
              <a:rPr lang="en-US" dirty="0" smtClean="0">
                <a:solidFill>
                  <a:schemeClr val="tx1"/>
                </a:solidFill>
              </a:rPr>
              <a:t>acific side</a:t>
            </a:r>
            <a:endParaRPr lang="en-US" dirty="0">
              <a:solidFill>
                <a:schemeClr val="tx1"/>
              </a:solidFill>
            </a:endParaRPr>
          </a:p>
        </p:txBody>
      </p:sp>
      <p:sp>
        <p:nvSpPr>
          <p:cNvPr id="8" name="TextBox 7"/>
          <p:cNvSpPr txBox="1"/>
          <p:nvPr/>
        </p:nvSpPr>
        <p:spPr>
          <a:xfrm>
            <a:off x="1981200" y="3124200"/>
            <a:ext cx="4343400" cy="523220"/>
          </a:xfrm>
          <a:prstGeom prst="rect">
            <a:avLst/>
          </a:prstGeom>
          <a:noFill/>
        </p:spPr>
        <p:txBody>
          <a:bodyPr wrap="square" rtlCol="0">
            <a:spAutoFit/>
          </a:bodyPr>
          <a:lstStyle/>
          <a:p>
            <a:r>
              <a:rPr lang="en-US" sz="2800" dirty="0" smtClean="0">
                <a:solidFill>
                  <a:schemeClr val="tx1"/>
                </a:solidFill>
              </a:rPr>
              <a:t>0.004000</a:t>
            </a:r>
            <a:endParaRPr lang="en-US" sz="2800" dirty="0">
              <a:solidFill>
                <a:schemeClr val="tx1"/>
              </a:solidFill>
            </a:endParaRPr>
          </a:p>
        </p:txBody>
      </p:sp>
      <p:cxnSp>
        <p:nvCxnSpPr>
          <p:cNvPr id="13" name="Straight Arrow Connector 12"/>
          <p:cNvCxnSpPr>
            <a:endCxn id="8" idx="1"/>
          </p:cNvCxnSpPr>
          <p:nvPr/>
        </p:nvCxnSpPr>
        <p:spPr bwMode="auto">
          <a:xfrm>
            <a:off x="1295400" y="3352800"/>
            <a:ext cx="685800" cy="33010"/>
          </a:xfrm>
          <a:prstGeom prst="straightConnector1">
            <a:avLst/>
          </a:prstGeom>
          <a:solidFill>
            <a:srgbClr val="00B8FF"/>
          </a:solidFill>
          <a:ln w="57150" cap="flat" cmpd="sng" algn="ctr">
            <a:solidFill>
              <a:srgbClr val="FF0000"/>
            </a:solidFill>
            <a:prstDash val="solid"/>
            <a:round/>
            <a:headEnd type="none" w="med" len="med"/>
            <a:tailEnd type="arrow"/>
          </a:ln>
          <a:effectLst/>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If the decimal point is </a:t>
            </a:r>
            <a:r>
              <a:rPr lang="en-US" u="sng" dirty="0" smtClean="0">
                <a:solidFill>
                  <a:srgbClr val="FF0000"/>
                </a:solidFill>
              </a:rPr>
              <a:t>P</a:t>
            </a:r>
            <a:r>
              <a:rPr lang="en-US" dirty="0" smtClean="0">
                <a:solidFill>
                  <a:srgbClr val="FF0000"/>
                </a:solidFill>
              </a:rPr>
              <a:t>resent…</a:t>
            </a:r>
            <a:endParaRPr lang="en-US" dirty="0">
              <a:solidFill>
                <a:srgbClr val="FF0000"/>
              </a:solidFill>
            </a:endParaRPr>
          </a:p>
        </p:txBody>
      </p:sp>
      <p:sp>
        <p:nvSpPr>
          <p:cNvPr id="5" name="TextBox 4"/>
          <p:cNvSpPr txBox="1"/>
          <p:nvPr/>
        </p:nvSpPr>
        <p:spPr>
          <a:xfrm>
            <a:off x="304800" y="3048000"/>
            <a:ext cx="738664" cy="646331"/>
          </a:xfrm>
          <a:prstGeom prst="rect">
            <a:avLst/>
          </a:prstGeom>
          <a:noFill/>
        </p:spPr>
        <p:txBody>
          <a:bodyPr vert="horz" wrap="square" rtlCol="0">
            <a:spAutoFit/>
          </a:bodyPr>
          <a:lstStyle/>
          <a:p>
            <a:r>
              <a:rPr lang="en-US" sz="3600" u="sng" dirty="0" smtClean="0">
                <a:solidFill>
                  <a:srgbClr val="FF0000"/>
                </a:solidFill>
              </a:rPr>
              <a:t>P</a:t>
            </a:r>
            <a:endParaRPr lang="en-US" sz="3600" u="sng" dirty="0">
              <a:solidFill>
                <a:srgbClr val="FF0000"/>
              </a:solidFill>
            </a:endParaRPr>
          </a:p>
        </p:txBody>
      </p:sp>
      <p:sp>
        <p:nvSpPr>
          <p:cNvPr id="6" name="TextBox 5"/>
          <p:cNvSpPr txBox="1"/>
          <p:nvPr/>
        </p:nvSpPr>
        <p:spPr>
          <a:xfrm>
            <a:off x="8077200" y="3048000"/>
            <a:ext cx="800219" cy="707886"/>
          </a:xfrm>
          <a:prstGeom prst="rect">
            <a:avLst/>
          </a:prstGeom>
          <a:noFill/>
        </p:spPr>
        <p:txBody>
          <a:bodyPr vert="horz" wrap="square" rtlCol="0">
            <a:spAutoFit/>
          </a:bodyPr>
          <a:lstStyle/>
          <a:p>
            <a:r>
              <a:rPr lang="en-US" sz="4000" dirty="0" smtClean="0"/>
              <a:t>A</a:t>
            </a:r>
            <a:endParaRPr lang="en-US" sz="4000" dirty="0"/>
          </a:p>
        </p:txBody>
      </p:sp>
      <p:sp>
        <p:nvSpPr>
          <p:cNvPr id="9" name="Content Placeholder 8"/>
          <p:cNvSpPr>
            <a:spLocks noGrp="1"/>
          </p:cNvSpPr>
          <p:nvPr>
            <p:ph idx="1"/>
          </p:nvPr>
        </p:nvSpPr>
        <p:spPr>
          <a:xfrm>
            <a:off x="533400" y="1676400"/>
            <a:ext cx="8228013" cy="4524375"/>
          </a:xfrm>
        </p:spPr>
        <p:txBody>
          <a:bodyPr/>
          <a:lstStyle/>
          <a:p>
            <a:endParaRPr lang="en-US" dirty="0"/>
          </a:p>
        </p:txBody>
      </p:sp>
      <p:pic>
        <p:nvPicPr>
          <p:cNvPr id="53250" name="Picture 2"/>
          <p:cNvPicPr>
            <a:picLocks noChangeAspect="1" noChangeArrowheads="1"/>
          </p:cNvPicPr>
          <p:nvPr/>
        </p:nvPicPr>
        <p:blipFill>
          <a:blip r:embed="rId2" cstate="print"/>
          <a:srcRect/>
          <a:stretch>
            <a:fillRect/>
          </a:stretch>
        </p:blipFill>
        <p:spPr bwMode="auto">
          <a:xfrm>
            <a:off x="1752600" y="1752600"/>
            <a:ext cx="5638800" cy="4543425"/>
          </a:xfrm>
          <a:prstGeom prst="rect">
            <a:avLst/>
          </a:prstGeom>
          <a:noFill/>
          <a:ln w="9525">
            <a:noFill/>
            <a:miter lim="800000"/>
            <a:headEnd/>
            <a:tailEnd/>
          </a:ln>
        </p:spPr>
      </p:pic>
      <p:sp>
        <p:nvSpPr>
          <p:cNvPr id="7" name="TextBox 6"/>
          <p:cNvSpPr txBox="1"/>
          <p:nvPr/>
        </p:nvSpPr>
        <p:spPr>
          <a:xfrm>
            <a:off x="3581400" y="1981200"/>
            <a:ext cx="3733800" cy="369332"/>
          </a:xfrm>
          <a:prstGeom prst="rect">
            <a:avLst/>
          </a:prstGeom>
          <a:noFill/>
        </p:spPr>
        <p:txBody>
          <a:bodyPr wrap="square" rtlCol="0">
            <a:spAutoFit/>
          </a:bodyPr>
          <a:lstStyle/>
          <a:p>
            <a:r>
              <a:rPr lang="en-US" dirty="0" smtClean="0">
                <a:solidFill>
                  <a:schemeClr val="tx1"/>
                </a:solidFill>
              </a:rPr>
              <a:t>1. Move in from Pacific side</a:t>
            </a:r>
            <a:endParaRPr lang="en-US" dirty="0">
              <a:solidFill>
                <a:schemeClr val="tx1"/>
              </a:solidFill>
            </a:endParaRPr>
          </a:p>
        </p:txBody>
      </p:sp>
      <p:sp>
        <p:nvSpPr>
          <p:cNvPr id="8" name="TextBox 7"/>
          <p:cNvSpPr txBox="1"/>
          <p:nvPr/>
        </p:nvSpPr>
        <p:spPr>
          <a:xfrm>
            <a:off x="1981200" y="3124200"/>
            <a:ext cx="4343400" cy="523220"/>
          </a:xfrm>
          <a:prstGeom prst="rect">
            <a:avLst/>
          </a:prstGeom>
          <a:noFill/>
        </p:spPr>
        <p:txBody>
          <a:bodyPr wrap="square" rtlCol="0">
            <a:spAutoFit/>
          </a:bodyPr>
          <a:lstStyle/>
          <a:p>
            <a:r>
              <a:rPr lang="en-US" sz="2800" dirty="0" smtClean="0">
                <a:solidFill>
                  <a:schemeClr val="tx1"/>
                </a:solidFill>
              </a:rPr>
              <a:t>0.004000</a:t>
            </a:r>
            <a:endParaRPr lang="en-US" sz="2800" dirty="0">
              <a:solidFill>
                <a:schemeClr val="tx1"/>
              </a:solidFill>
            </a:endParaRPr>
          </a:p>
        </p:txBody>
      </p:sp>
      <p:sp>
        <p:nvSpPr>
          <p:cNvPr id="10" name="TextBox 9"/>
          <p:cNvSpPr txBox="1"/>
          <p:nvPr/>
        </p:nvSpPr>
        <p:spPr>
          <a:xfrm>
            <a:off x="3581400" y="3886200"/>
            <a:ext cx="3505200" cy="923330"/>
          </a:xfrm>
          <a:prstGeom prst="rect">
            <a:avLst/>
          </a:prstGeom>
          <a:noFill/>
        </p:spPr>
        <p:txBody>
          <a:bodyPr wrap="square" rtlCol="0">
            <a:spAutoFit/>
          </a:bodyPr>
          <a:lstStyle/>
          <a:p>
            <a:r>
              <a:rPr lang="en-US" dirty="0" smtClean="0">
                <a:solidFill>
                  <a:schemeClr val="tx1"/>
                </a:solidFill>
              </a:rPr>
              <a:t>2. Cross out zeros and start counting at the first non-zero number</a:t>
            </a:r>
            <a:endParaRPr lang="en-US" dirty="0">
              <a:solidFill>
                <a:schemeClr val="tx1"/>
              </a:solidFill>
            </a:endParaRPr>
          </a:p>
        </p:txBody>
      </p:sp>
      <p:cxnSp>
        <p:nvCxnSpPr>
          <p:cNvPr id="16" name="Straight Arrow Connector 15"/>
          <p:cNvCxnSpPr/>
          <p:nvPr/>
        </p:nvCxnSpPr>
        <p:spPr bwMode="auto">
          <a:xfrm>
            <a:off x="1295400" y="3352800"/>
            <a:ext cx="685800" cy="1588"/>
          </a:xfrm>
          <a:prstGeom prst="straightConnector1">
            <a:avLst/>
          </a:prstGeom>
          <a:solidFill>
            <a:srgbClr val="00B8FF"/>
          </a:solidFill>
          <a:ln w="57150" cap="flat" cmpd="sng" algn="ctr">
            <a:solidFill>
              <a:srgbClr val="FF0000"/>
            </a:solidFill>
            <a:prstDash val="solid"/>
            <a:round/>
            <a:headEnd type="none" w="med" len="med"/>
            <a:tailEnd type="arrow"/>
          </a:ln>
          <a:effectLst/>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If the decimal point is </a:t>
            </a:r>
            <a:r>
              <a:rPr lang="en-US" u="sng" dirty="0" smtClean="0">
                <a:solidFill>
                  <a:srgbClr val="FF0000"/>
                </a:solidFill>
              </a:rPr>
              <a:t>P</a:t>
            </a:r>
            <a:r>
              <a:rPr lang="en-US" dirty="0" smtClean="0">
                <a:solidFill>
                  <a:srgbClr val="FF0000"/>
                </a:solidFill>
              </a:rPr>
              <a:t>resent…</a:t>
            </a:r>
            <a:endParaRPr lang="en-US" dirty="0">
              <a:solidFill>
                <a:srgbClr val="FF0000"/>
              </a:solidFill>
            </a:endParaRPr>
          </a:p>
        </p:txBody>
      </p:sp>
      <p:sp>
        <p:nvSpPr>
          <p:cNvPr id="5" name="TextBox 4"/>
          <p:cNvSpPr txBox="1"/>
          <p:nvPr/>
        </p:nvSpPr>
        <p:spPr>
          <a:xfrm>
            <a:off x="304800" y="3048000"/>
            <a:ext cx="738664" cy="646331"/>
          </a:xfrm>
          <a:prstGeom prst="rect">
            <a:avLst/>
          </a:prstGeom>
          <a:noFill/>
        </p:spPr>
        <p:txBody>
          <a:bodyPr vert="horz" wrap="square" rtlCol="0">
            <a:spAutoFit/>
          </a:bodyPr>
          <a:lstStyle/>
          <a:p>
            <a:r>
              <a:rPr lang="en-US" sz="3600" u="sng" dirty="0" smtClean="0">
                <a:solidFill>
                  <a:srgbClr val="FF0000"/>
                </a:solidFill>
              </a:rPr>
              <a:t>P</a:t>
            </a:r>
            <a:endParaRPr lang="en-US" sz="3600" u="sng" dirty="0">
              <a:solidFill>
                <a:srgbClr val="FF0000"/>
              </a:solidFill>
            </a:endParaRPr>
          </a:p>
        </p:txBody>
      </p:sp>
      <p:sp>
        <p:nvSpPr>
          <p:cNvPr id="6" name="TextBox 5"/>
          <p:cNvSpPr txBox="1"/>
          <p:nvPr/>
        </p:nvSpPr>
        <p:spPr>
          <a:xfrm>
            <a:off x="8077200" y="3048000"/>
            <a:ext cx="800219" cy="707886"/>
          </a:xfrm>
          <a:prstGeom prst="rect">
            <a:avLst/>
          </a:prstGeom>
          <a:noFill/>
        </p:spPr>
        <p:txBody>
          <a:bodyPr vert="horz" wrap="square" rtlCol="0">
            <a:spAutoFit/>
          </a:bodyPr>
          <a:lstStyle/>
          <a:p>
            <a:r>
              <a:rPr lang="en-US" sz="4000" dirty="0" smtClean="0"/>
              <a:t>A</a:t>
            </a:r>
            <a:endParaRPr lang="en-US" sz="4000" dirty="0"/>
          </a:p>
        </p:txBody>
      </p:sp>
      <p:sp>
        <p:nvSpPr>
          <p:cNvPr id="9" name="Content Placeholder 8"/>
          <p:cNvSpPr>
            <a:spLocks noGrp="1"/>
          </p:cNvSpPr>
          <p:nvPr>
            <p:ph idx="1"/>
          </p:nvPr>
        </p:nvSpPr>
        <p:spPr>
          <a:xfrm>
            <a:off x="533400" y="1676400"/>
            <a:ext cx="8228013" cy="4524375"/>
          </a:xfrm>
        </p:spPr>
        <p:txBody>
          <a:bodyPr/>
          <a:lstStyle/>
          <a:p>
            <a:endParaRPr lang="en-US" dirty="0"/>
          </a:p>
        </p:txBody>
      </p:sp>
      <p:pic>
        <p:nvPicPr>
          <p:cNvPr id="53250" name="Picture 2"/>
          <p:cNvPicPr>
            <a:picLocks noChangeAspect="1" noChangeArrowheads="1"/>
          </p:cNvPicPr>
          <p:nvPr/>
        </p:nvPicPr>
        <p:blipFill>
          <a:blip r:embed="rId2" cstate="print"/>
          <a:srcRect/>
          <a:stretch>
            <a:fillRect/>
          </a:stretch>
        </p:blipFill>
        <p:spPr bwMode="auto">
          <a:xfrm>
            <a:off x="1752600" y="1752600"/>
            <a:ext cx="5638800" cy="4543425"/>
          </a:xfrm>
          <a:prstGeom prst="rect">
            <a:avLst/>
          </a:prstGeom>
          <a:noFill/>
          <a:ln w="9525">
            <a:noFill/>
            <a:miter lim="800000"/>
            <a:headEnd/>
            <a:tailEnd/>
          </a:ln>
        </p:spPr>
      </p:pic>
      <p:sp>
        <p:nvSpPr>
          <p:cNvPr id="7" name="TextBox 6"/>
          <p:cNvSpPr txBox="1"/>
          <p:nvPr/>
        </p:nvSpPr>
        <p:spPr>
          <a:xfrm>
            <a:off x="3581400" y="1981200"/>
            <a:ext cx="3733800" cy="369332"/>
          </a:xfrm>
          <a:prstGeom prst="rect">
            <a:avLst/>
          </a:prstGeom>
          <a:noFill/>
        </p:spPr>
        <p:txBody>
          <a:bodyPr wrap="square" rtlCol="0">
            <a:spAutoFit/>
          </a:bodyPr>
          <a:lstStyle/>
          <a:p>
            <a:r>
              <a:rPr lang="en-US" dirty="0" smtClean="0">
                <a:solidFill>
                  <a:schemeClr val="tx1"/>
                </a:solidFill>
              </a:rPr>
              <a:t>1. Move in from Pacific side</a:t>
            </a:r>
            <a:endParaRPr lang="en-US" dirty="0">
              <a:solidFill>
                <a:schemeClr val="tx1"/>
              </a:solidFill>
            </a:endParaRPr>
          </a:p>
        </p:txBody>
      </p:sp>
      <p:sp>
        <p:nvSpPr>
          <p:cNvPr id="8" name="TextBox 7"/>
          <p:cNvSpPr txBox="1"/>
          <p:nvPr/>
        </p:nvSpPr>
        <p:spPr>
          <a:xfrm>
            <a:off x="1981200" y="3124200"/>
            <a:ext cx="4343400" cy="523220"/>
          </a:xfrm>
          <a:prstGeom prst="rect">
            <a:avLst/>
          </a:prstGeom>
          <a:noFill/>
        </p:spPr>
        <p:txBody>
          <a:bodyPr wrap="square" rtlCol="0">
            <a:spAutoFit/>
          </a:bodyPr>
          <a:lstStyle/>
          <a:p>
            <a:r>
              <a:rPr lang="en-US" sz="2800" strike="sngStrike" dirty="0" smtClean="0">
                <a:solidFill>
                  <a:srgbClr val="FF0000"/>
                </a:solidFill>
              </a:rPr>
              <a:t>0.00</a:t>
            </a:r>
            <a:r>
              <a:rPr lang="en-US" sz="2800" dirty="0" smtClean="0">
                <a:solidFill>
                  <a:schemeClr val="tx1"/>
                </a:solidFill>
              </a:rPr>
              <a:t>4000</a:t>
            </a:r>
            <a:endParaRPr lang="en-US" sz="2800" dirty="0">
              <a:solidFill>
                <a:schemeClr val="tx1"/>
              </a:solidFill>
            </a:endParaRPr>
          </a:p>
        </p:txBody>
      </p:sp>
      <p:sp>
        <p:nvSpPr>
          <p:cNvPr id="10" name="TextBox 9"/>
          <p:cNvSpPr txBox="1"/>
          <p:nvPr/>
        </p:nvSpPr>
        <p:spPr>
          <a:xfrm>
            <a:off x="3581400" y="3886200"/>
            <a:ext cx="3505200" cy="923330"/>
          </a:xfrm>
          <a:prstGeom prst="rect">
            <a:avLst/>
          </a:prstGeom>
          <a:noFill/>
        </p:spPr>
        <p:txBody>
          <a:bodyPr wrap="square" rtlCol="0">
            <a:spAutoFit/>
          </a:bodyPr>
          <a:lstStyle/>
          <a:p>
            <a:r>
              <a:rPr lang="en-US" dirty="0" smtClean="0">
                <a:solidFill>
                  <a:schemeClr val="tx1"/>
                </a:solidFill>
              </a:rPr>
              <a:t>2. Cross out zeros and start counting at the first non-zero number</a:t>
            </a:r>
            <a:endParaRPr lang="en-US" dirty="0">
              <a:solidFill>
                <a:schemeClr val="tx1"/>
              </a:solidFill>
            </a:endParaRPr>
          </a:p>
        </p:txBody>
      </p:sp>
      <p:cxnSp>
        <p:nvCxnSpPr>
          <p:cNvPr id="13" name="Straight Arrow Connector 12"/>
          <p:cNvCxnSpPr/>
          <p:nvPr/>
        </p:nvCxnSpPr>
        <p:spPr bwMode="auto">
          <a:xfrm rot="5400000">
            <a:off x="2514600" y="2971800"/>
            <a:ext cx="609600" cy="1588"/>
          </a:xfrm>
          <a:prstGeom prst="straightConnector1">
            <a:avLst/>
          </a:prstGeom>
          <a:solidFill>
            <a:srgbClr val="00B8FF"/>
          </a:solidFill>
          <a:ln w="9525" cap="flat" cmpd="sng" algn="ctr">
            <a:solidFill>
              <a:schemeClr val="tx1"/>
            </a:solidFill>
            <a:prstDash val="solid"/>
            <a:round/>
            <a:headEnd type="none" w="med" len="med"/>
            <a:tailEnd type="arrow"/>
          </a:ln>
          <a:effectLst/>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If the decimal point is </a:t>
            </a:r>
            <a:r>
              <a:rPr lang="en-US" u="sng" dirty="0" smtClean="0">
                <a:solidFill>
                  <a:srgbClr val="FF0000"/>
                </a:solidFill>
              </a:rPr>
              <a:t>P</a:t>
            </a:r>
            <a:r>
              <a:rPr lang="en-US" dirty="0" smtClean="0">
                <a:solidFill>
                  <a:srgbClr val="FF0000"/>
                </a:solidFill>
              </a:rPr>
              <a:t>resent…</a:t>
            </a:r>
            <a:endParaRPr lang="en-US" dirty="0">
              <a:solidFill>
                <a:srgbClr val="FF0000"/>
              </a:solidFill>
            </a:endParaRPr>
          </a:p>
        </p:txBody>
      </p:sp>
      <p:sp>
        <p:nvSpPr>
          <p:cNvPr id="5" name="TextBox 4"/>
          <p:cNvSpPr txBox="1"/>
          <p:nvPr/>
        </p:nvSpPr>
        <p:spPr>
          <a:xfrm>
            <a:off x="304800" y="3048000"/>
            <a:ext cx="738664" cy="646331"/>
          </a:xfrm>
          <a:prstGeom prst="rect">
            <a:avLst/>
          </a:prstGeom>
          <a:noFill/>
        </p:spPr>
        <p:txBody>
          <a:bodyPr vert="horz" wrap="square" rtlCol="0">
            <a:spAutoFit/>
          </a:bodyPr>
          <a:lstStyle/>
          <a:p>
            <a:r>
              <a:rPr lang="en-US" sz="3600" u="sng" dirty="0" smtClean="0">
                <a:solidFill>
                  <a:srgbClr val="FF0000"/>
                </a:solidFill>
              </a:rPr>
              <a:t>P</a:t>
            </a:r>
            <a:endParaRPr lang="en-US" sz="3600" u="sng" dirty="0">
              <a:solidFill>
                <a:srgbClr val="FF0000"/>
              </a:solidFill>
            </a:endParaRPr>
          </a:p>
        </p:txBody>
      </p:sp>
      <p:sp>
        <p:nvSpPr>
          <p:cNvPr id="6" name="TextBox 5"/>
          <p:cNvSpPr txBox="1"/>
          <p:nvPr/>
        </p:nvSpPr>
        <p:spPr>
          <a:xfrm>
            <a:off x="8077200" y="3048000"/>
            <a:ext cx="800219" cy="707886"/>
          </a:xfrm>
          <a:prstGeom prst="rect">
            <a:avLst/>
          </a:prstGeom>
          <a:noFill/>
        </p:spPr>
        <p:txBody>
          <a:bodyPr vert="horz" wrap="square" rtlCol="0">
            <a:spAutoFit/>
          </a:bodyPr>
          <a:lstStyle/>
          <a:p>
            <a:r>
              <a:rPr lang="en-US" sz="4000" dirty="0" smtClean="0"/>
              <a:t>A</a:t>
            </a:r>
            <a:endParaRPr lang="en-US" sz="4000" dirty="0"/>
          </a:p>
        </p:txBody>
      </p:sp>
      <p:sp>
        <p:nvSpPr>
          <p:cNvPr id="9" name="Content Placeholder 8"/>
          <p:cNvSpPr>
            <a:spLocks noGrp="1"/>
          </p:cNvSpPr>
          <p:nvPr>
            <p:ph idx="1"/>
          </p:nvPr>
        </p:nvSpPr>
        <p:spPr>
          <a:xfrm>
            <a:off x="533400" y="1676400"/>
            <a:ext cx="8228013" cy="4524375"/>
          </a:xfrm>
        </p:spPr>
        <p:txBody>
          <a:bodyPr/>
          <a:lstStyle/>
          <a:p>
            <a:endParaRPr lang="en-US" dirty="0"/>
          </a:p>
        </p:txBody>
      </p:sp>
      <p:pic>
        <p:nvPicPr>
          <p:cNvPr id="53250" name="Picture 2"/>
          <p:cNvPicPr>
            <a:picLocks noChangeAspect="1" noChangeArrowheads="1"/>
          </p:cNvPicPr>
          <p:nvPr/>
        </p:nvPicPr>
        <p:blipFill>
          <a:blip r:embed="rId2" cstate="print"/>
          <a:srcRect/>
          <a:stretch>
            <a:fillRect/>
          </a:stretch>
        </p:blipFill>
        <p:spPr bwMode="auto">
          <a:xfrm>
            <a:off x="1752600" y="1752600"/>
            <a:ext cx="5638800" cy="4543425"/>
          </a:xfrm>
          <a:prstGeom prst="rect">
            <a:avLst/>
          </a:prstGeom>
          <a:noFill/>
          <a:ln w="9525">
            <a:noFill/>
            <a:miter lim="800000"/>
            <a:headEnd/>
            <a:tailEnd/>
          </a:ln>
        </p:spPr>
      </p:pic>
      <p:sp>
        <p:nvSpPr>
          <p:cNvPr id="7" name="TextBox 6"/>
          <p:cNvSpPr txBox="1"/>
          <p:nvPr/>
        </p:nvSpPr>
        <p:spPr>
          <a:xfrm>
            <a:off x="3581400" y="1981200"/>
            <a:ext cx="3733800" cy="369332"/>
          </a:xfrm>
          <a:prstGeom prst="rect">
            <a:avLst/>
          </a:prstGeom>
          <a:noFill/>
        </p:spPr>
        <p:txBody>
          <a:bodyPr wrap="square" rtlCol="0">
            <a:spAutoFit/>
          </a:bodyPr>
          <a:lstStyle/>
          <a:p>
            <a:r>
              <a:rPr lang="en-US" dirty="0" smtClean="0">
                <a:solidFill>
                  <a:schemeClr val="tx1"/>
                </a:solidFill>
              </a:rPr>
              <a:t>1. Move in from Pacific side</a:t>
            </a:r>
            <a:endParaRPr lang="en-US" dirty="0">
              <a:solidFill>
                <a:schemeClr val="tx1"/>
              </a:solidFill>
            </a:endParaRPr>
          </a:p>
        </p:txBody>
      </p:sp>
      <p:sp>
        <p:nvSpPr>
          <p:cNvPr id="8" name="TextBox 7"/>
          <p:cNvSpPr txBox="1"/>
          <p:nvPr/>
        </p:nvSpPr>
        <p:spPr>
          <a:xfrm>
            <a:off x="1981200" y="3124200"/>
            <a:ext cx="4343400" cy="523220"/>
          </a:xfrm>
          <a:prstGeom prst="rect">
            <a:avLst/>
          </a:prstGeom>
          <a:noFill/>
        </p:spPr>
        <p:txBody>
          <a:bodyPr wrap="square" rtlCol="0">
            <a:spAutoFit/>
          </a:bodyPr>
          <a:lstStyle/>
          <a:p>
            <a:r>
              <a:rPr lang="en-US" sz="2800" strike="sngStrike" dirty="0" smtClean="0">
                <a:solidFill>
                  <a:srgbClr val="FF0000"/>
                </a:solidFill>
              </a:rPr>
              <a:t>0.00</a:t>
            </a:r>
            <a:r>
              <a:rPr lang="en-US" sz="2800" dirty="0" smtClean="0">
                <a:solidFill>
                  <a:schemeClr val="tx1"/>
                </a:solidFill>
              </a:rPr>
              <a:t>4000</a:t>
            </a:r>
            <a:endParaRPr lang="en-US" sz="2800" dirty="0">
              <a:solidFill>
                <a:schemeClr val="tx1"/>
              </a:solidFill>
            </a:endParaRPr>
          </a:p>
        </p:txBody>
      </p:sp>
      <p:sp>
        <p:nvSpPr>
          <p:cNvPr id="10" name="TextBox 9"/>
          <p:cNvSpPr txBox="1"/>
          <p:nvPr/>
        </p:nvSpPr>
        <p:spPr>
          <a:xfrm>
            <a:off x="3581400" y="3886200"/>
            <a:ext cx="3505200" cy="923330"/>
          </a:xfrm>
          <a:prstGeom prst="rect">
            <a:avLst/>
          </a:prstGeom>
          <a:noFill/>
        </p:spPr>
        <p:txBody>
          <a:bodyPr wrap="square" rtlCol="0">
            <a:spAutoFit/>
          </a:bodyPr>
          <a:lstStyle/>
          <a:p>
            <a:r>
              <a:rPr lang="en-US" dirty="0" smtClean="0">
                <a:solidFill>
                  <a:schemeClr val="tx1"/>
                </a:solidFill>
              </a:rPr>
              <a:t>2. Cross out zeros and start counting at the first non-zero number</a:t>
            </a:r>
            <a:endParaRPr lang="en-US" dirty="0">
              <a:solidFill>
                <a:schemeClr val="tx1"/>
              </a:solidFill>
            </a:endParaRPr>
          </a:p>
        </p:txBody>
      </p:sp>
      <p:sp>
        <p:nvSpPr>
          <p:cNvPr id="11" name="TextBox 10"/>
          <p:cNvSpPr txBox="1"/>
          <p:nvPr/>
        </p:nvSpPr>
        <p:spPr>
          <a:xfrm>
            <a:off x="2057400" y="5638800"/>
            <a:ext cx="4724400" cy="381000"/>
          </a:xfrm>
          <a:prstGeom prst="rect">
            <a:avLst/>
          </a:prstGeom>
          <a:noFill/>
        </p:spPr>
        <p:txBody>
          <a:bodyPr wrap="square" rtlCol="0">
            <a:spAutoFit/>
          </a:bodyPr>
          <a:lstStyle/>
          <a:p>
            <a:r>
              <a:rPr lang="en-US" dirty="0" smtClean="0">
                <a:solidFill>
                  <a:schemeClr val="tx1"/>
                </a:solidFill>
              </a:rPr>
              <a:t>3. Every number after that is significant!!</a:t>
            </a:r>
            <a:endParaRPr lang="en-US" dirty="0">
              <a:solidFill>
                <a:schemeClr val="tx1"/>
              </a:solidFill>
            </a:endParaRPr>
          </a:p>
        </p:txBody>
      </p:sp>
      <p:sp>
        <p:nvSpPr>
          <p:cNvPr id="12" name="Rectangle 11"/>
          <p:cNvSpPr/>
          <p:nvPr/>
        </p:nvSpPr>
        <p:spPr bwMode="auto">
          <a:xfrm>
            <a:off x="2743200" y="3124200"/>
            <a:ext cx="914400" cy="457200"/>
          </a:xfrm>
          <a:prstGeom prst="rect">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Arial" pitchFamily="34" charset="0"/>
              <a:buNone/>
              <a:tabLst/>
            </a:pPr>
            <a:endParaRPr kumimoji="0" lang="en-US" sz="1800" b="0" i="0" u="none" strike="noStrike" cap="none" normalizeH="0" baseline="0" smtClean="0">
              <a:ln w="76200">
                <a:solidFill>
                  <a:schemeClr val="tx1"/>
                </a:solidFill>
              </a:ln>
              <a:solidFill>
                <a:schemeClr val="bg1"/>
              </a:solidFill>
              <a:effectLst/>
              <a:latin typeface="Arial" pitchFamily="34" charset="0"/>
              <a:ea typeface="MS Gothic" pitchFamily="49"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If the decimal point is </a:t>
            </a:r>
            <a:r>
              <a:rPr lang="en-US" u="sng" dirty="0" smtClean="0">
                <a:solidFill>
                  <a:srgbClr val="FF0000"/>
                </a:solidFill>
              </a:rPr>
              <a:t>P</a:t>
            </a:r>
            <a:r>
              <a:rPr lang="en-US" dirty="0" smtClean="0">
                <a:solidFill>
                  <a:srgbClr val="FF0000"/>
                </a:solidFill>
              </a:rPr>
              <a:t>resent…</a:t>
            </a:r>
            <a:endParaRPr lang="en-US" dirty="0">
              <a:solidFill>
                <a:srgbClr val="FF0000"/>
              </a:solidFill>
            </a:endParaRPr>
          </a:p>
        </p:txBody>
      </p:sp>
      <p:sp>
        <p:nvSpPr>
          <p:cNvPr id="5" name="TextBox 4"/>
          <p:cNvSpPr txBox="1"/>
          <p:nvPr/>
        </p:nvSpPr>
        <p:spPr>
          <a:xfrm>
            <a:off x="304800" y="3048000"/>
            <a:ext cx="738664" cy="646331"/>
          </a:xfrm>
          <a:prstGeom prst="rect">
            <a:avLst/>
          </a:prstGeom>
          <a:noFill/>
        </p:spPr>
        <p:txBody>
          <a:bodyPr vert="horz" wrap="square" rtlCol="0">
            <a:spAutoFit/>
          </a:bodyPr>
          <a:lstStyle/>
          <a:p>
            <a:r>
              <a:rPr lang="en-US" sz="3600" u="sng" dirty="0" smtClean="0">
                <a:solidFill>
                  <a:srgbClr val="FF0000"/>
                </a:solidFill>
              </a:rPr>
              <a:t>P</a:t>
            </a:r>
            <a:endParaRPr lang="en-US" sz="3600" u="sng" dirty="0">
              <a:solidFill>
                <a:srgbClr val="FF0000"/>
              </a:solidFill>
            </a:endParaRPr>
          </a:p>
        </p:txBody>
      </p:sp>
      <p:sp>
        <p:nvSpPr>
          <p:cNvPr id="6" name="TextBox 5"/>
          <p:cNvSpPr txBox="1"/>
          <p:nvPr/>
        </p:nvSpPr>
        <p:spPr>
          <a:xfrm>
            <a:off x="8077200" y="3048000"/>
            <a:ext cx="800219" cy="707886"/>
          </a:xfrm>
          <a:prstGeom prst="rect">
            <a:avLst/>
          </a:prstGeom>
          <a:noFill/>
        </p:spPr>
        <p:txBody>
          <a:bodyPr vert="horz" wrap="square" rtlCol="0">
            <a:spAutoFit/>
          </a:bodyPr>
          <a:lstStyle/>
          <a:p>
            <a:r>
              <a:rPr lang="en-US" sz="4000" dirty="0" smtClean="0"/>
              <a:t>A</a:t>
            </a:r>
            <a:endParaRPr lang="en-US" sz="4000" dirty="0"/>
          </a:p>
        </p:txBody>
      </p:sp>
      <p:sp>
        <p:nvSpPr>
          <p:cNvPr id="9" name="Content Placeholder 8"/>
          <p:cNvSpPr>
            <a:spLocks noGrp="1"/>
          </p:cNvSpPr>
          <p:nvPr>
            <p:ph idx="1"/>
          </p:nvPr>
        </p:nvSpPr>
        <p:spPr>
          <a:xfrm>
            <a:off x="533400" y="1676400"/>
            <a:ext cx="8228013" cy="4524375"/>
          </a:xfrm>
        </p:spPr>
        <p:txBody>
          <a:bodyPr/>
          <a:lstStyle/>
          <a:p>
            <a:endParaRPr lang="en-US" dirty="0"/>
          </a:p>
        </p:txBody>
      </p:sp>
      <p:pic>
        <p:nvPicPr>
          <p:cNvPr id="53250" name="Picture 2"/>
          <p:cNvPicPr>
            <a:picLocks noChangeAspect="1" noChangeArrowheads="1"/>
          </p:cNvPicPr>
          <p:nvPr/>
        </p:nvPicPr>
        <p:blipFill>
          <a:blip r:embed="rId2" cstate="print"/>
          <a:srcRect/>
          <a:stretch>
            <a:fillRect/>
          </a:stretch>
        </p:blipFill>
        <p:spPr bwMode="auto">
          <a:xfrm>
            <a:off x="1752600" y="1752600"/>
            <a:ext cx="5638800" cy="4543425"/>
          </a:xfrm>
          <a:prstGeom prst="rect">
            <a:avLst/>
          </a:prstGeom>
          <a:noFill/>
          <a:ln w="9525">
            <a:noFill/>
            <a:miter lim="800000"/>
            <a:headEnd/>
            <a:tailEnd/>
          </a:ln>
        </p:spPr>
      </p:pic>
      <p:sp>
        <p:nvSpPr>
          <p:cNvPr id="7" name="TextBox 6"/>
          <p:cNvSpPr txBox="1"/>
          <p:nvPr/>
        </p:nvSpPr>
        <p:spPr>
          <a:xfrm>
            <a:off x="3581400" y="1981200"/>
            <a:ext cx="3733800" cy="369332"/>
          </a:xfrm>
          <a:prstGeom prst="rect">
            <a:avLst/>
          </a:prstGeom>
          <a:noFill/>
        </p:spPr>
        <p:txBody>
          <a:bodyPr wrap="square" rtlCol="0">
            <a:spAutoFit/>
          </a:bodyPr>
          <a:lstStyle/>
          <a:p>
            <a:r>
              <a:rPr lang="en-US" dirty="0" smtClean="0">
                <a:solidFill>
                  <a:schemeClr val="tx1"/>
                </a:solidFill>
              </a:rPr>
              <a:t>1. Move in from Pacific side</a:t>
            </a:r>
            <a:endParaRPr lang="en-US" dirty="0">
              <a:solidFill>
                <a:schemeClr val="tx1"/>
              </a:solidFill>
            </a:endParaRPr>
          </a:p>
        </p:txBody>
      </p:sp>
      <p:sp>
        <p:nvSpPr>
          <p:cNvPr id="8" name="TextBox 7"/>
          <p:cNvSpPr txBox="1"/>
          <p:nvPr/>
        </p:nvSpPr>
        <p:spPr>
          <a:xfrm>
            <a:off x="1981200" y="3124200"/>
            <a:ext cx="4343400" cy="523220"/>
          </a:xfrm>
          <a:prstGeom prst="rect">
            <a:avLst/>
          </a:prstGeom>
          <a:noFill/>
        </p:spPr>
        <p:txBody>
          <a:bodyPr wrap="square" rtlCol="0">
            <a:spAutoFit/>
          </a:bodyPr>
          <a:lstStyle/>
          <a:p>
            <a:r>
              <a:rPr lang="en-US" sz="2800" strike="sngStrike" dirty="0" smtClean="0">
                <a:solidFill>
                  <a:srgbClr val="FF0000"/>
                </a:solidFill>
              </a:rPr>
              <a:t>0.00</a:t>
            </a:r>
            <a:r>
              <a:rPr lang="en-US" sz="2800" dirty="0" smtClean="0">
                <a:solidFill>
                  <a:schemeClr val="tx1"/>
                </a:solidFill>
              </a:rPr>
              <a:t>4000</a:t>
            </a:r>
            <a:endParaRPr lang="en-US" sz="2800" dirty="0">
              <a:solidFill>
                <a:schemeClr val="tx1"/>
              </a:solidFill>
            </a:endParaRPr>
          </a:p>
        </p:txBody>
      </p:sp>
      <p:sp>
        <p:nvSpPr>
          <p:cNvPr id="10" name="TextBox 9"/>
          <p:cNvSpPr txBox="1"/>
          <p:nvPr/>
        </p:nvSpPr>
        <p:spPr>
          <a:xfrm>
            <a:off x="3581400" y="3886200"/>
            <a:ext cx="3505200" cy="923330"/>
          </a:xfrm>
          <a:prstGeom prst="rect">
            <a:avLst/>
          </a:prstGeom>
          <a:noFill/>
        </p:spPr>
        <p:txBody>
          <a:bodyPr wrap="square" rtlCol="0">
            <a:spAutoFit/>
          </a:bodyPr>
          <a:lstStyle/>
          <a:p>
            <a:r>
              <a:rPr lang="en-US" dirty="0" smtClean="0">
                <a:solidFill>
                  <a:schemeClr val="tx1"/>
                </a:solidFill>
              </a:rPr>
              <a:t>2. Cross out zeros and start counting at the first non-zero number</a:t>
            </a:r>
            <a:endParaRPr lang="en-US" dirty="0">
              <a:solidFill>
                <a:schemeClr val="tx1"/>
              </a:solidFill>
            </a:endParaRPr>
          </a:p>
        </p:txBody>
      </p:sp>
      <p:sp>
        <p:nvSpPr>
          <p:cNvPr id="11" name="TextBox 10"/>
          <p:cNvSpPr txBox="1"/>
          <p:nvPr/>
        </p:nvSpPr>
        <p:spPr>
          <a:xfrm>
            <a:off x="2057400" y="5638800"/>
            <a:ext cx="4724400" cy="381000"/>
          </a:xfrm>
          <a:prstGeom prst="rect">
            <a:avLst/>
          </a:prstGeom>
          <a:noFill/>
        </p:spPr>
        <p:txBody>
          <a:bodyPr wrap="square" rtlCol="0">
            <a:spAutoFit/>
          </a:bodyPr>
          <a:lstStyle/>
          <a:p>
            <a:r>
              <a:rPr lang="en-US" dirty="0" smtClean="0">
                <a:solidFill>
                  <a:schemeClr val="tx1"/>
                </a:solidFill>
              </a:rPr>
              <a:t>3. Every number after that is significant!!</a:t>
            </a:r>
            <a:endParaRPr lang="en-US" dirty="0">
              <a:solidFill>
                <a:schemeClr val="tx1"/>
              </a:solidFill>
            </a:endParaRPr>
          </a:p>
        </p:txBody>
      </p:sp>
      <p:sp>
        <p:nvSpPr>
          <p:cNvPr id="12" name="Rectangle 11"/>
          <p:cNvSpPr/>
          <p:nvPr/>
        </p:nvSpPr>
        <p:spPr bwMode="auto">
          <a:xfrm>
            <a:off x="2743200" y="3124200"/>
            <a:ext cx="914400" cy="457200"/>
          </a:xfrm>
          <a:prstGeom prst="rect">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Arial" pitchFamily="34" charset="0"/>
              <a:buNone/>
              <a:tabLst/>
            </a:pPr>
            <a:endParaRPr kumimoji="0" lang="en-US" sz="1800" b="0" i="0" u="none" strike="noStrike" cap="none" normalizeH="0" baseline="0" smtClean="0">
              <a:ln w="76200">
                <a:solidFill>
                  <a:schemeClr val="tx1"/>
                </a:solidFill>
              </a:ln>
              <a:solidFill>
                <a:schemeClr val="bg1"/>
              </a:solidFill>
              <a:effectLst/>
              <a:latin typeface="Arial" pitchFamily="34" charset="0"/>
              <a:ea typeface="MS Gothic" pitchFamily="49" charset="-128"/>
            </a:endParaRPr>
          </a:p>
        </p:txBody>
      </p:sp>
      <p:sp>
        <p:nvSpPr>
          <p:cNvPr id="13" name="Right Arrow 12"/>
          <p:cNvSpPr/>
          <p:nvPr/>
        </p:nvSpPr>
        <p:spPr bwMode="auto">
          <a:xfrm>
            <a:off x="3810000" y="3048000"/>
            <a:ext cx="685800" cy="533400"/>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Arial" pitchFamily="34" charset="0"/>
              <a:buNone/>
              <a:tabLst/>
            </a:pPr>
            <a:endParaRPr kumimoji="0" lang="en-US" sz="1800" b="0" i="0" u="none" strike="noStrike" cap="none" normalizeH="0" baseline="0" smtClean="0">
              <a:ln>
                <a:noFill/>
              </a:ln>
              <a:solidFill>
                <a:schemeClr val="bg1"/>
              </a:solidFill>
              <a:effectLst/>
              <a:latin typeface="Arial" pitchFamily="34" charset="0"/>
              <a:ea typeface="MS Gothic" pitchFamily="49" charset="-128"/>
            </a:endParaRPr>
          </a:p>
        </p:txBody>
      </p:sp>
      <p:sp>
        <p:nvSpPr>
          <p:cNvPr id="14" name="TextBox 13"/>
          <p:cNvSpPr txBox="1"/>
          <p:nvPr/>
        </p:nvSpPr>
        <p:spPr>
          <a:xfrm>
            <a:off x="4572000" y="3048000"/>
            <a:ext cx="2133600" cy="461665"/>
          </a:xfrm>
          <a:prstGeom prst="rect">
            <a:avLst/>
          </a:prstGeom>
          <a:noFill/>
        </p:spPr>
        <p:txBody>
          <a:bodyPr wrap="square" rtlCol="0">
            <a:spAutoFit/>
          </a:bodyPr>
          <a:lstStyle/>
          <a:p>
            <a:r>
              <a:rPr lang="en-US" sz="2400" dirty="0" smtClean="0">
                <a:solidFill>
                  <a:schemeClr val="tx1"/>
                </a:solidFill>
              </a:rPr>
              <a:t>4 sig figs!!</a:t>
            </a:r>
            <a:endParaRPr lang="en-US" sz="2400" dirty="0">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If the decimal point is </a:t>
            </a:r>
            <a:r>
              <a:rPr lang="en-US" u="sng" dirty="0" smtClean="0">
                <a:solidFill>
                  <a:srgbClr val="FF0000"/>
                </a:solidFill>
              </a:rPr>
              <a:t>A</a:t>
            </a:r>
            <a:r>
              <a:rPr lang="en-US" dirty="0">
                <a:solidFill>
                  <a:srgbClr val="FF0000"/>
                </a:solidFill>
              </a:rPr>
              <a:t>b</a:t>
            </a:r>
            <a:r>
              <a:rPr lang="en-US" dirty="0" smtClean="0">
                <a:solidFill>
                  <a:srgbClr val="FF0000"/>
                </a:solidFill>
              </a:rPr>
              <a:t>sent…</a:t>
            </a:r>
            <a:endParaRPr lang="en-US" dirty="0">
              <a:solidFill>
                <a:srgbClr val="FF0000"/>
              </a:solidFill>
            </a:endParaRPr>
          </a:p>
        </p:txBody>
      </p:sp>
      <p:sp>
        <p:nvSpPr>
          <p:cNvPr id="5" name="TextBox 4"/>
          <p:cNvSpPr txBox="1"/>
          <p:nvPr/>
        </p:nvSpPr>
        <p:spPr>
          <a:xfrm>
            <a:off x="304800" y="3048000"/>
            <a:ext cx="738664" cy="646331"/>
          </a:xfrm>
          <a:prstGeom prst="rect">
            <a:avLst/>
          </a:prstGeom>
          <a:noFill/>
        </p:spPr>
        <p:txBody>
          <a:bodyPr vert="horz" wrap="square" rtlCol="0">
            <a:spAutoFit/>
          </a:bodyPr>
          <a:lstStyle/>
          <a:p>
            <a:r>
              <a:rPr lang="en-US" sz="3600" dirty="0" smtClean="0"/>
              <a:t>P</a:t>
            </a:r>
            <a:endParaRPr lang="en-US" sz="3600" dirty="0"/>
          </a:p>
        </p:txBody>
      </p:sp>
      <p:sp>
        <p:nvSpPr>
          <p:cNvPr id="6" name="TextBox 5"/>
          <p:cNvSpPr txBox="1"/>
          <p:nvPr/>
        </p:nvSpPr>
        <p:spPr>
          <a:xfrm>
            <a:off x="8077200" y="3048000"/>
            <a:ext cx="800219" cy="707886"/>
          </a:xfrm>
          <a:prstGeom prst="rect">
            <a:avLst/>
          </a:prstGeom>
          <a:noFill/>
        </p:spPr>
        <p:txBody>
          <a:bodyPr vert="horz" wrap="square" rtlCol="0">
            <a:spAutoFit/>
          </a:bodyPr>
          <a:lstStyle/>
          <a:p>
            <a:r>
              <a:rPr lang="en-US" sz="4000" u="sng" dirty="0" smtClean="0">
                <a:solidFill>
                  <a:srgbClr val="FF0000"/>
                </a:solidFill>
              </a:rPr>
              <a:t>A</a:t>
            </a:r>
            <a:endParaRPr lang="en-US" sz="4000" u="sng" dirty="0">
              <a:solidFill>
                <a:srgbClr val="FF0000"/>
              </a:solidFill>
            </a:endParaRPr>
          </a:p>
        </p:txBody>
      </p:sp>
      <p:sp>
        <p:nvSpPr>
          <p:cNvPr id="9" name="Content Placeholder 8"/>
          <p:cNvSpPr>
            <a:spLocks noGrp="1"/>
          </p:cNvSpPr>
          <p:nvPr>
            <p:ph idx="1"/>
          </p:nvPr>
        </p:nvSpPr>
        <p:spPr>
          <a:xfrm>
            <a:off x="533400" y="1752600"/>
            <a:ext cx="8228013" cy="4524375"/>
          </a:xfrm>
        </p:spPr>
        <p:txBody>
          <a:bodyPr/>
          <a:lstStyle/>
          <a:p>
            <a:endParaRPr lang="en-US" dirty="0"/>
          </a:p>
        </p:txBody>
      </p:sp>
      <p:pic>
        <p:nvPicPr>
          <p:cNvPr id="53250" name="Picture 2"/>
          <p:cNvPicPr>
            <a:picLocks noChangeAspect="1" noChangeArrowheads="1"/>
          </p:cNvPicPr>
          <p:nvPr/>
        </p:nvPicPr>
        <p:blipFill>
          <a:blip r:embed="rId3" cstate="print"/>
          <a:srcRect/>
          <a:stretch>
            <a:fillRect/>
          </a:stretch>
        </p:blipFill>
        <p:spPr bwMode="auto">
          <a:xfrm>
            <a:off x="1752600" y="1752600"/>
            <a:ext cx="5638800" cy="4543425"/>
          </a:xfrm>
          <a:prstGeom prst="rect">
            <a:avLst/>
          </a:prstGeom>
          <a:noFill/>
          <a:ln w="9525">
            <a:noFill/>
            <a:miter lim="800000"/>
            <a:headEnd/>
            <a:tailEnd/>
          </a:ln>
        </p:spPr>
      </p:pic>
      <p:sp>
        <p:nvSpPr>
          <p:cNvPr id="7" name="TextBox 6"/>
          <p:cNvSpPr txBox="1"/>
          <p:nvPr/>
        </p:nvSpPr>
        <p:spPr>
          <a:xfrm>
            <a:off x="3581400" y="1981200"/>
            <a:ext cx="3733800" cy="369332"/>
          </a:xfrm>
          <a:prstGeom prst="rect">
            <a:avLst/>
          </a:prstGeom>
          <a:noFill/>
        </p:spPr>
        <p:txBody>
          <a:bodyPr wrap="square" rtlCol="0">
            <a:spAutoFit/>
          </a:bodyPr>
          <a:lstStyle/>
          <a:p>
            <a:r>
              <a:rPr lang="en-US" dirty="0" smtClean="0">
                <a:solidFill>
                  <a:schemeClr val="tx1"/>
                </a:solidFill>
              </a:rPr>
              <a:t>1. Move in from the </a:t>
            </a:r>
            <a:r>
              <a:rPr lang="en-US" u="sng" dirty="0" smtClean="0">
                <a:solidFill>
                  <a:srgbClr val="FF0000"/>
                </a:solidFill>
              </a:rPr>
              <a:t>A</a:t>
            </a:r>
            <a:r>
              <a:rPr lang="en-US" dirty="0" smtClean="0">
                <a:solidFill>
                  <a:schemeClr val="tx1"/>
                </a:solidFill>
              </a:rPr>
              <a:t>tlantic side</a:t>
            </a:r>
            <a:endParaRPr lang="en-US" dirty="0">
              <a:solidFill>
                <a:schemeClr val="tx1"/>
              </a:solidFill>
            </a:endParaRPr>
          </a:p>
        </p:txBody>
      </p:sp>
      <p:sp>
        <p:nvSpPr>
          <p:cNvPr id="8" name="TextBox 7"/>
          <p:cNvSpPr txBox="1"/>
          <p:nvPr/>
        </p:nvSpPr>
        <p:spPr>
          <a:xfrm>
            <a:off x="4343400" y="3276600"/>
            <a:ext cx="2438400" cy="523220"/>
          </a:xfrm>
          <a:prstGeom prst="rect">
            <a:avLst/>
          </a:prstGeom>
          <a:noFill/>
        </p:spPr>
        <p:txBody>
          <a:bodyPr wrap="square" rtlCol="0">
            <a:spAutoFit/>
          </a:bodyPr>
          <a:lstStyle/>
          <a:p>
            <a:r>
              <a:rPr lang="en-US" sz="2800" dirty="0" smtClean="0">
                <a:solidFill>
                  <a:schemeClr val="tx1"/>
                </a:solidFill>
              </a:rPr>
              <a:t>90,000,000</a:t>
            </a:r>
            <a:endParaRPr lang="en-US" sz="2800" dirty="0">
              <a:solidFill>
                <a:schemeClr val="tx1"/>
              </a:solidFill>
            </a:endParaRPr>
          </a:p>
        </p:txBody>
      </p:sp>
      <p:cxnSp>
        <p:nvCxnSpPr>
          <p:cNvPr id="13" name="Straight Arrow Connector 12"/>
          <p:cNvCxnSpPr/>
          <p:nvPr/>
        </p:nvCxnSpPr>
        <p:spPr bwMode="auto">
          <a:xfrm rot="10800000">
            <a:off x="6324600" y="3505200"/>
            <a:ext cx="838200" cy="1588"/>
          </a:xfrm>
          <a:prstGeom prst="straightConnector1">
            <a:avLst/>
          </a:prstGeom>
          <a:solidFill>
            <a:srgbClr val="00B8FF"/>
          </a:solidFill>
          <a:ln w="57150" cap="flat" cmpd="sng" algn="ctr">
            <a:solidFill>
              <a:srgbClr val="FF0000"/>
            </a:solidFill>
            <a:prstDash val="solid"/>
            <a:round/>
            <a:headEnd type="none" w="med" len="med"/>
            <a:tailEnd type="arrow"/>
          </a:ln>
          <a:effectLst/>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If the decimal point is </a:t>
            </a:r>
            <a:r>
              <a:rPr lang="en-US" u="sng" dirty="0" smtClean="0">
                <a:solidFill>
                  <a:srgbClr val="FF0000"/>
                </a:solidFill>
              </a:rPr>
              <a:t>A</a:t>
            </a:r>
            <a:r>
              <a:rPr lang="en-US" dirty="0">
                <a:solidFill>
                  <a:srgbClr val="FF0000"/>
                </a:solidFill>
              </a:rPr>
              <a:t>b</a:t>
            </a:r>
            <a:r>
              <a:rPr lang="en-US" dirty="0" smtClean="0">
                <a:solidFill>
                  <a:srgbClr val="FF0000"/>
                </a:solidFill>
              </a:rPr>
              <a:t>sent…</a:t>
            </a:r>
            <a:endParaRPr lang="en-US" dirty="0">
              <a:solidFill>
                <a:srgbClr val="FF0000"/>
              </a:solidFill>
            </a:endParaRPr>
          </a:p>
        </p:txBody>
      </p:sp>
      <p:sp>
        <p:nvSpPr>
          <p:cNvPr id="5" name="TextBox 4"/>
          <p:cNvSpPr txBox="1"/>
          <p:nvPr/>
        </p:nvSpPr>
        <p:spPr>
          <a:xfrm>
            <a:off x="304800" y="3048000"/>
            <a:ext cx="738664" cy="646331"/>
          </a:xfrm>
          <a:prstGeom prst="rect">
            <a:avLst/>
          </a:prstGeom>
          <a:noFill/>
        </p:spPr>
        <p:txBody>
          <a:bodyPr vert="horz" wrap="square" rtlCol="0">
            <a:spAutoFit/>
          </a:bodyPr>
          <a:lstStyle/>
          <a:p>
            <a:r>
              <a:rPr lang="en-US" sz="3600" dirty="0" smtClean="0"/>
              <a:t>P</a:t>
            </a:r>
            <a:endParaRPr lang="en-US" sz="3600" dirty="0"/>
          </a:p>
        </p:txBody>
      </p:sp>
      <p:sp>
        <p:nvSpPr>
          <p:cNvPr id="6" name="TextBox 5"/>
          <p:cNvSpPr txBox="1"/>
          <p:nvPr/>
        </p:nvSpPr>
        <p:spPr>
          <a:xfrm>
            <a:off x="8077200" y="3048000"/>
            <a:ext cx="800219" cy="707886"/>
          </a:xfrm>
          <a:prstGeom prst="rect">
            <a:avLst/>
          </a:prstGeom>
          <a:noFill/>
        </p:spPr>
        <p:txBody>
          <a:bodyPr vert="horz" wrap="square" rtlCol="0">
            <a:spAutoFit/>
          </a:bodyPr>
          <a:lstStyle/>
          <a:p>
            <a:r>
              <a:rPr lang="en-US" sz="4000" u="sng" dirty="0" smtClean="0">
                <a:solidFill>
                  <a:srgbClr val="FF0000"/>
                </a:solidFill>
              </a:rPr>
              <a:t>A</a:t>
            </a:r>
            <a:endParaRPr lang="en-US" sz="4000" u="sng" dirty="0">
              <a:solidFill>
                <a:srgbClr val="FF0000"/>
              </a:solidFill>
            </a:endParaRPr>
          </a:p>
        </p:txBody>
      </p:sp>
      <p:sp>
        <p:nvSpPr>
          <p:cNvPr id="9" name="Content Placeholder 8"/>
          <p:cNvSpPr>
            <a:spLocks noGrp="1"/>
          </p:cNvSpPr>
          <p:nvPr>
            <p:ph idx="1"/>
          </p:nvPr>
        </p:nvSpPr>
        <p:spPr>
          <a:xfrm>
            <a:off x="533400" y="1752600"/>
            <a:ext cx="8228013" cy="4524375"/>
          </a:xfrm>
        </p:spPr>
        <p:txBody>
          <a:bodyPr/>
          <a:lstStyle/>
          <a:p>
            <a:endParaRPr lang="en-US" dirty="0"/>
          </a:p>
        </p:txBody>
      </p:sp>
      <p:pic>
        <p:nvPicPr>
          <p:cNvPr id="53250" name="Picture 2"/>
          <p:cNvPicPr>
            <a:picLocks noChangeAspect="1" noChangeArrowheads="1"/>
          </p:cNvPicPr>
          <p:nvPr/>
        </p:nvPicPr>
        <p:blipFill>
          <a:blip r:embed="rId3" cstate="print"/>
          <a:srcRect/>
          <a:stretch>
            <a:fillRect/>
          </a:stretch>
        </p:blipFill>
        <p:spPr bwMode="auto">
          <a:xfrm>
            <a:off x="1752600" y="1752600"/>
            <a:ext cx="5638800" cy="4543425"/>
          </a:xfrm>
          <a:prstGeom prst="rect">
            <a:avLst/>
          </a:prstGeom>
          <a:noFill/>
          <a:ln w="9525">
            <a:noFill/>
            <a:miter lim="800000"/>
            <a:headEnd/>
            <a:tailEnd/>
          </a:ln>
        </p:spPr>
      </p:pic>
      <p:sp>
        <p:nvSpPr>
          <p:cNvPr id="7" name="TextBox 6"/>
          <p:cNvSpPr txBox="1"/>
          <p:nvPr/>
        </p:nvSpPr>
        <p:spPr>
          <a:xfrm>
            <a:off x="3581400" y="1981200"/>
            <a:ext cx="3733800" cy="369332"/>
          </a:xfrm>
          <a:prstGeom prst="rect">
            <a:avLst/>
          </a:prstGeom>
          <a:noFill/>
        </p:spPr>
        <p:txBody>
          <a:bodyPr wrap="square" rtlCol="0">
            <a:spAutoFit/>
          </a:bodyPr>
          <a:lstStyle/>
          <a:p>
            <a:r>
              <a:rPr lang="en-US" dirty="0" smtClean="0">
                <a:solidFill>
                  <a:schemeClr val="tx1"/>
                </a:solidFill>
              </a:rPr>
              <a:t>1. Move in from the </a:t>
            </a:r>
            <a:r>
              <a:rPr lang="en-US" u="sng" dirty="0" smtClean="0">
                <a:solidFill>
                  <a:srgbClr val="FF0000"/>
                </a:solidFill>
              </a:rPr>
              <a:t>A</a:t>
            </a:r>
            <a:r>
              <a:rPr lang="en-US" dirty="0" smtClean="0">
                <a:solidFill>
                  <a:schemeClr val="tx1"/>
                </a:solidFill>
              </a:rPr>
              <a:t>tlantic side</a:t>
            </a:r>
            <a:endParaRPr lang="en-US" dirty="0">
              <a:solidFill>
                <a:schemeClr val="tx1"/>
              </a:solidFill>
            </a:endParaRPr>
          </a:p>
        </p:txBody>
      </p:sp>
      <p:sp>
        <p:nvSpPr>
          <p:cNvPr id="8" name="TextBox 7"/>
          <p:cNvSpPr txBox="1"/>
          <p:nvPr/>
        </p:nvSpPr>
        <p:spPr>
          <a:xfrm>
            <a:off x="4343400" y="3276600"/>
            <a:ext cx="2438400" cy="523220"/>
          </a:xfrm>
          <a:prstGeom prst="rect">
            <a:avLst/>
          </a:prstGeom>
          <a:noFill/>
        </p:spPr>
        <p:txBody>
          <a:bodyPr wrap="square" rtlCol="0">
            <a:spAutoFit/>
          </a:bodyPr>
          <a:lstStyle/>
          <a:p>
            <a:r>
              <a:rPr lang="en-US" sz="2800" dirty="0" smtClean="0">
                <a:solidFill>
                  <a:schemeClr val="tx1"/>
                </a:solidFill>
              </a:rPr>
              <a:t>90,000,000</a:t>
            </a:r>
            <a:endParaRPr lang="en-US" sz="2800" dirty="0">
              <a:solidFill>
                <a:schemeClr val="tx1"/>
              </a:solidFill>
            </a:endParaRPr>
          </a:p>
        </p:txBody>
      </p:sp>
      <p:sp>
        <p:nvSpPr>
          <p:cNvPr id="10" name="TextBox 9"/>
          <p:cNvSpPr txBox="1"/>
          <p:nvPr/>
        </p:nvSpPr>
        <p:spPr>
          <a:xfrm>
            <a:off x="1752600" y="3886200"/>
            <a:ext cx="3505200" cy="923330"/>
          </a:xfrm>
          <a:prstGeom prst="rect">
            <a:avLst/>
          </a:prstGeom>
          <a:noFill/>
        </p:spPr>
        <p:txBody>
          <a:bodyPr wrap="square" rtlCol="0">
            <a:spAutoFit/>
          </a:bodyPr>
          <a:lstStyle/>
          <a:p>
            <a:r>
              <a:rPr lang="en-US" dirty="0" smtClean="0">
                <a:solidFill>
                  <a:schemeClr val="tx1"/>
                </a:solidFill>
              </a:rPr>
              <a:t>2. Cross out zeros and start counting at the first non-zero number</a:t>
            </a:r>
            <a:endParaRPr lang="en-US" dirty="0">
              <a:solidFill>
                <a:schemeClr val="tx1"/>
              </a:solidFill>
            </a:endParaRPr>
          </a:p>
        </p:txBody>
      </p:sp>
      <p:cxnSp>
        <p:nvCxnSpPr>
          <p:cNvPr id="15" name="Straight Arrow Connector 14"/>
          <p:cNvCxnSpPr/>
          <p:nvPr/>
        </p:nvCxnSpPr>
        <p:spPr bwMode="auto">
          <a:xfrm rot="10800000">
            <a:off x="6248400" y="3505200"/>
            <a:ext cx="990600" cy="1588"/>
          </a:xfrm>
          <a:prstGeom prst="straightConnector1">
            <a:avLst/>
          </a:prstGeom>
          <a:solidFill>
            <a:srgbClr val="00B8FF"/>
          </a:solidFill>
          <a:ln w="57150" cap="flat" cmpd="sng" algn="ctr">
            <a:solidFill>
              <a:srgbClr val="FF0000"/>
            </a:solidFill>
            <a:prstDash val="solid"/>
            <a:round/>
            <a:headEnd type="none" w="med" len="med"/>
            <a:tailEnd type="arrow"/>
          </a:ln>
          <a:effectLst/>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If the decimal point is </a:t>
            </a:r>
            <a:r>
              <a:rPr lang="en-US" u="sng" dirty="0" smtClean="0">
                <a:solidFill>
                  <a:srgbClr val="FF0000"/>
                </a:solidFill>
              </a:rPr>
              <a:t>A</a:t>
            </a:r>
            <a:r>
              <a:rPr lang="en-US" dirty="0">
                <a:solidFill>
                  <a:srgbClr val="FF0000"/>
                </a:solidFill>
              </a:rPr>
              <a:t>b</a:t>
            </a:r>
            <a:r>
              <a:rPr lang="en-US" dirty="0" smtClean="0">
                <a:solidFill>
                  <a:srgbClr val="FF0000"/>
                </a:solidFill>
              </a:rPr>
              <a:t>sent…</a:t>
            </a:r>
            <a:endParaRPr lang="en-US" dirty="0">
              <a:solidFill>
                <a:srgbClr val="FF0000"/>
              </a:solidFill>
            </a:endParaRPr>
          </a:p>
        </p:txBody>
      </p:sp>
      <p:sp>
        <p:nvSpPr>
          <p:cNvPr id="5" name="TextBox 4"/>
          <p:cNvSpPr txBox="1"/>
          <p:nvPr/>
        </p:nvSpPr>
        <p:spPr>
          <a:xfrm>
            <a:off x="304800" y="3048000"/>
            <a:ext cx="738664" cy="646331"/>
          </a:xfrm>
          <a:prstGeom prst="rect">
            <a:avLst/>
          </a:prstGeom>
          <a:noFill/>
        </p:spPr>
        <p:txBody>
          <a:bodyPr vert="horz" wrap="square" rtlCol="0">
            <a:spAutoFit/>
          </a:bodyPr>
          <a:lstStyle/>
          <a:p>
            <a:r>
              <a:rPr lang="en-US" sz="3600" dirty="0" smtClean="0"/>
              <a:t>P</a:t>
            </a:r>
            <a:endParaRPr lang="en-US" sz="3600" dirty="0"/>
          </a:p>
        </p:txBody>
      </p:sp>
      <p:sp>
        <p:nvSpPr>
          <p:cNvPr id="6" name="TextBox 5"/>
          <p:cNvSpPr txBox="1"/>
          <p:nvPr/>
        </p:nvSpPr>
        <p:spPr>
          <a:xfrm>
            <a:off x="8077200" y="3048000"/>
            <a:ext cx="800219" cy="707886"/>
          </a:xfrm>
          <a:prstGeom prst="rect">
            <a:avLst/>
          </a:prstGeom>
          <a:noFill/>
        </p:spPr>
        <p:txBody>
          <a:bodyPr vert="horz" wrap="square" rtlCol="0">
            <a:spAutoFit/>
          </a:bodyPr>
          <a:lstStyle/>
          <a:p>
            <a:r>
              <a:rPr lang="en-US" sz="4000" u="sng" dirty="0" smtClean="0">
                <a:solidFill>
                  <a:srgbClr val="FF0000"/>
                </a:solidFill>
              </a:rPr>
              <a:t>A</a:t>
            </a:r>
            <a:endParaRPr lang="en-US" sz="4000" u="sng" dirty="0">
              <a:solidFill>
                <a:srgbClr val="FF0000"/>
              </a:solidFill>
            </a:endParaRPr>
          </a:p>
        </p:txBody>
      </p:sp>
      <p:sp>
        <p:nvSpPr>
          <p:cNvPr id="9" name="Content Placeholder 8"/>
          <p:cNvSpPr>
            <a:spLocks noGrp="1"/>
          </p:cNvSpPr>
          <p:nvPr>
            <p:ph idx="1"/>
          </p:nvPr>
        </p:nvSpPr>
        <p:spPr>
          <a:xfrm>
            <a:off x="533400" y="1752600"/>
            <a:ext cx="8228013" cy="4524375"/>
          </a:xfrm>
        </p:spPr>
        <p:txBody>
          <a:bodyPr/>
          <a:lstStyle/>
          <a:p>
            <a:endParaRPr lang="en-US" dirty="0"/>
          </a:p>
        </p:txBody>
      </p:sp>
      <p:pic>
        <p:nvPicPr>
          <p:cNvPr id="53250" name="Picture 2"/>
          <p:cNvPicPr>
            <a:picLocks noChangeAspect="1" noChangeArrowheads="1"/>
          </p:cNvPicPr>
          <p:nvPr/>
        </p:nvPicPr>
        <p:blipFill>
          <a:blip r:embed="rId3" cstate="print"/>
          <a:srcRect/>
          <a:stretch>
            <a:fillRect/>
          </a:stretch>
        </p:blipFill>
        <p:spPr bwMode="auto">
          <a:xfrm>
            <a:off x="1752600" y="1752600"/>
            <a:ext cx="5638800" cy="4543425"/>
          </a:xfrm>
          <a:prstGeom prst="rect">
            <a:avLst/>
          </a:prstGeom>
          <a:noFill/>
          <a:ln w="9525">
            <a:noFill/>
            <a:miter lim="800000"/>
            <a:headEnd/>
            <a:tailEnd/>
          </a:ln>
        </p:spPr>
      </p:pic>
      <p:sp>
        <p:nvSpPr>
          <p:cNvPr id="7" name="TextBox 6"/>
          <p:cNvSpPr txBox="1"/>
          <p:nvPr/>
        </p:nvSpPr>
        <p:spPr>
          <a:xfrm>
            <a:off x="3581400" y="1981200"/>
            <a:ext cx="3733800" cy="369332"/>
          </a:xfrm>
          <a:prstGeom prst="rect">
            <a:avLst/>
          </a:prstGeom>
          <a:noFill/>
        </p:spPr>
        <p:txBody>
          <a:bodyPr wrap="square" rtlCol="0">
            <a:spAutoFit/>
          </a:bodyPr>
          <a:lstStyle/>
          <a:p>
            <a:r>
              <a:rPr lang="en-US" dirty="0" smtClean="0">
                <a:solidFill>
                  <a:schemeClr val="tx1"/>
                </a:solidFill>
              </a:rPr>
              <a:t>1. Move in from the </a:t>
            </a:r>
            <a:r>
              <a:rPr lang="en-US" u="sng" dirty="0" smtClean="0">
                <a:solidFill>
                  <a:srgbClr val="FF0000"/>
                </a:solidFill>
              </a:rPr>
              <a:t>A</a:t>
            </a:r>
            <a:r>
              <a:rPr lang="en-US" dirty="0" smtClean="0">
                <a:solidFill>
                  <a:schemeClr val="tx1"/>
                </a:solidFill>
              </a:rPr>
              <a:t>tlantic side</a:t>
            </a:r>
            <a:endParaRPr lang="en-US" dirty="0">
              <a:solidFill>
                <a:schemeClr val="tx1"/>
              </a:solidFill>
            </a:endParaRPr>
          </a:p>
        </p:txBody>
      </p:sp>
      <p:sp>
        <p:nvSpPr>
          <p:cNvPr id="8" name="TextBox 7"/>
          <p:cNvSpPr txBox="1"/>
          <p:nvPr/>
        </p:nvSpPr>
        <p:spPr>
          <a:xfrm>
            <a:off x="4343400" y="3276600"/>
            <a:ext cx="2438400" cy="523220"/>
          </a:xfrm>
          <a:prstGeom prst="rect">
            <a:avLst/>
          </a:prstGeom>
          <a:noFill/>
        </p:spPr>
        <p:txBody>
          <a:bodyPr wrap="square" rtlCol="0">
            <a:spAutoFit/>
          </a:bodyPr>
          <a:lstStyle/>
          <a:p>
            <a:r>
              <a:rPr lang="en-US" sz="2800" dirty="0" smtClean="0">
                <a:solidFill>
                  <a:schemeClr val="tx1"/>
                </a:solidFill>
              </a:rPr>
              <a:t>9</a:t>
            </a:r>
            <a:r>
              <a:rPr lang="en-US" sz="2800" strike="sngStrike" dirty="0" smtClean="0">
                <a:solidFill>
                  <a:srgbClr val="FF0000"/>
                </a:solidFill>
              </a:rPr>
              <a:t>0,000,000</a:t>
            </a:r>
            <a:endParaRPr lang="en-US" sz="2800" strike="sngStrike" dirty="0">
              <a:solidFill>
                <a:srgbClr val="FF0000"/>
              </a:solidFill>
            </a:endParaRPr>
          </a:p>
        </p:txBody>
      </p:sp>
      <p:sp>
        <p:nvSpPr>
          <p:cNvPr id="10" name="TextBox 9"/>
          <p:cNvSpPr txBox="1"/>
          <p:nvPr/>
        </p:nvSpPr>
        <p:spPr>
          <a:xfrm>
            <a:off x="1752600" y="3886200"/>
            <a:ext cx="3505200" cy="923330"/>
          </a:xfrm>
          <a:prstGeom prst="rect">
            <a:avLst/>
          </a:prstGeom>
          <a:noFill/>
        </p:spPr>
        <p:txBody>
          <a:bodyPr wrap="square" rtlCol="0">
            <a:spAutoFit/>
          </a:bodyPr>
          <a:lstStyle/>
          <a:p>
            <a:r>
              <a:rPr lang="en-US" dirty="0" smtClean="0">
                <a:solidFill>
                  <a:schemeClr val="tx1"/>
                </a:solidFill>
              </a:rPr>
              <a:t>2. Cross out zeros and start counting at the first non-zero number</a:t>
            </a:r>
            <a:endParaRPr lang="en-US" dirty="0">
              <a:solidFill>
                <a:schemeClr val="tx1"/>
              </a:solidFill>
            </a:endParaRPr>
          </a:p>
        </p:txBody>
      </p:sp>
      <p:cxnSp>
        <p:nvCxnSpPr>
          <p:cNvPr id="13" name="Straight Arrow Connector 12"/>
          <p:cNvCxnSpPr/>
          <p:nvPr/>
        </p:nvCxnSpPr>
        <p:spPr bwMode="auto">
          <a:xfrm rot="5400000">
            <a:off x="4306094" y="3161506"/>
            <a:ext cx="533400" cy="1588"/>
          </a:xfrm>
          <a:prstGeom prst="straightConnector1">
            <a:avLst/>
          </a:prstGeom>
          <a:solidFill>
            <a:srgbClr val="00B8FF"/>
          </a:solidFill>
          <a:ln w="9525" cap="flat" cmpd="sng" algn="ctr">
            <a:solidFill>
              <a:schemeClr val="tx1"/>
            </a:solidFill>
            <a:prstDash val="solid"/>
            <a:round/>
            <a:headEnd type="none" w="med" len="med"/>
            <a:tailEnd type="arrow"/>
          </a:ln>
          <a:effectLst/>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If the decimal point is </a:t>
            </a:r>
            <a:r>
              <a:rPr lang="en-US" u="sng" dirty="0" smtClean="0">
                <a:solidFill>
                  <a:srgbClr val="FF0000"/>
                </a:solidFill>
              </a:rPr>
              <a:t>A</a:t>
            </a:r>
            <a:r>
              <a:rPr lang="en-US" dirty="0">
                <a:solidFill>
                  <a:srgbClr val="FF0000"/>
                </a:solidFill>
              </a:rPr>
              <a:t>b</a:t>
            </a:r>
            <a:r>
              <a:rPr lang="en-US" dirty="0" smtClean="0">
                <a:solidFill>
                  <a:srgbClr val="FF0000"/>
                </a:solidFill>
              </a:rPr>
              <a:t>sent…</a:t>
            </a:r>
            <a:endParaRPr lang="en-US" dirty="0">
              <a:solidFill>
                <a:srgbClr val="FF0000"/>
              </a:solidFill>
            </a:endParaRPr>
          </a:p>
        </p:txBody>
      </p:sp>
      <p:sp>
        <p:nvSpPr>
          <p:cNvPr id="5" name="TextBox 4"/>
          <p:cNvSpPr txBox="1"/>
          <p:nvPr/>
        </p:nvSpPr>
        <p:spPr>
          <a:xfrm>
            <a:off x="304800" y="3048000"/>
            <a:ext cx="738664" cy="646331"/>
          </a:xfrm>
          <a:prstGeom prst="rect">
            <a:avLst/>
          </a:prstGeom>
          <a:noFill/>
        </p:spPr>
        <p:txBody>
          <a:bodyPr vert="horz" wrap="square" rtlCol="0">
            <a:spAutoFit/>
          </a:bodyPr>
          <a:lstStyle/>
          <a:p>
            <a:r>
              <a:rPr lang="en-US" sz="3600" dirty="0" smtClean="0"/>
              <a:t>P</a:t>
            </a:r>
            <a:endParaRPr lang="en-US" sz="3600" dirty="0"/>
          </a:p>
        </p:txBody>
      </p:sp>
      <p:sp>
        <p:nvSpPr>
          <p:cNvPr id="6" name="TextBox 5"/>
          <p:cNvSpPr txBox="1"/>
          <p:nvPr/>
        </p:nvSpPr>
        <p:spPr>
          <a:xfrm>
            <a:off x="8077200" y="3048000"/>
            <a:ext cx="800219" cy="707886"/>
          </a:xfrm>
          <a:prstGeom prst="rect">
            <a:avLst/>
          </a:prstGeom>
          <a:noFill/>
        </p:spPr>
        <p:txBody>
          <a:bodyPr vert="horz" wrap="square" rtlCol="0">
            <a:spAutoFit/>
          </a:bodyPr>
          <a:lstStyle/>
          <a:p>
            <a:r>
              <a:rPr lang="en-US" sz="4000" u="sng" dirty="0" smtClean="0">
                <a:solidFill>
                  <a:srgbClr val="FF0000"/>
                </a:solidFill>
              </a:rPr>
              <a:t>A</a:t>
            </a:r>
            <a:endParaRPr lang="en-US" sz="4000" u="sng" dirty="0">
              <a:solidFill>
                <a:srgbClr val="FF0000"/>
              </a:solidFill>
            </a:endParaRPr>
          </a:p>
        </p:txBody>
      </p:sp>
      <p:sp>
        <p:nvSpPr>
          <p:cNvPr id="9" name="Content Placeholder 8"/>
          <p:cNvSpPr>
            <a:spLocks noGrp="1"/>
          </p:cNvSpPr>
          <p:nvPr>
            <p:ph idx="1"/>
          </p:nvPr>
        </p:nvSpPr>
        <p:spPr>
          <a:xfrm>
            <a:off x="533400" y="1752600"/>
            <a:ext cx="8228013" cy="4524375"/>
          </a:xfrm>
        </p:spPr>
        <p:txBody>
          <a:bodyPr/>
          <a:lstStyle/>
          <a:p>
            <a:endParaRPr lang="en-US" dirty="0"/>
          </a:p>
        </p:txBody>
      </p:sp>
      <p:pic>
        <p:nvPicPr>
          <p:cNvPr id="53250" name="Picture 2"/>
          <p:cNvPicPr>
            <a:picLocks noChangeAspect="1" noChangeArrowheads="1"/>
          </p:cNvPicPr>
          <p:nvPr/>
        </p:nvPicPr>
        <p:blipFill>
          <a:blip r:embed="rId3" cstate="print"/>
          <a:srcRect/>
          <a:stretch>
            <a:fillRect/>
          </a:stretch>
        </p:blipFill>
        <p:spPr bwMode="auto">
          <a:xfrm>
            <a:off x="1752600" y="1752600"/>
            <a:ext cx="5638800" cy="4543425"/>
          </a:xfrm>
          <a:prstGeom prst="rect">
            <a:avLst/>
          </a:prstGeom>
          <a:noFill/>
          <a:ln w="9525">
            <a:noFill/>
            <a:miter lim="800000"/>
            <a:headEnd/>
            <a:tailEnd/>
          </a:ln>
        </p:spPr>
      </p:pic>
      <p:sp>
        <p:nvSpPr>
          <p:cNvPr id="7" name="TextBox 6"/>
          <p:cNvSpPr txBox="1"/>
          <p:nvPr/>
        </p:nvSpPr>
        <p:spPr>
          <a:xfrm>
            <a:off x="3581400" y="1981200"/>
            <a:ext cx="3733800" cy="369332"/>
          </a:xfrm>
          <a:prstGeom prst="rect">
            <a:avLst/>
          </a:prstGeom>
          <a:noFill/>
        </p:spPr>
        <p:txBody>
          <a:bodyPr wrap="square" rtlCol="0">
            <a:spAutoFit/>
          </a:bodyPr>
          <a:lstStyle/>
          <a:p>
            <a:r>
              <a:rPr lang="en-US" dirty="0" smtClean="0">
                <a:solidFill>
                  <a:schemeClr val="tx1"/>
                </a:solidFill>
              </a:rPr>
              <a:t>1. Move in from the </a:t>
            </a:r>
            <a:r>
              <a:rPr lang="en-US" u="sng" dirty="0" smtClean="0">
                <a:solidFill>
                  <a:srgbClr val="FF0000"/>
                </a:solidFill>
              </a:rPr>
              <a:t>A</a:t>
            </a:r>
            <a:r>
              <a:rPr lang="en-US" dirty="0" smtClean="0">
                <a:solidFill>
                  <a:schemeClr val="tx1"/>
                </a:solidFill>
              </a:rPr>
              <a:t>tlantic side</a:t>
            </a:r>
            <a:endParaRPr lang="en-US" dirty="0">
              <a:solidFill>
                <a:schemeClr val="tx1"/>
              </a:solidFill>
            </a:endParaRPr>
          </a:p>
        </p:txBody>
      </p:sp>
      <p:sp>
        <p:nvSpPr>
          <p:cNvPr id="8" name="TextBox 7"/>
          <p:cNvSpPr txBox="1"/>
          <p:nvPr/>
        </p:nvSpPr>
        <p:spPr>
          <a:xfrm>
            <a:off x="4343400" y="3276600"/>
            <a:ext cx="2438400" cy="523220"/>
          </a:xfrm>
          <a:prstGeom prst="rect">
            <a:avLst/>
          </a:prstGeom>
          <a:noFill/>
        </p:spPr>
        <p:txBody>
          <a:bodyPr wrap="square" rtlCol="0">
            <a:spAutoFit/>
          </a:bodyPr>
          <a:lstStyle/>
          <a:p>
            <a:r>
              <a:rPr lang="en-US" sz="2800" dirty="0" smtClean="0">
                <a:solidFill>
                  <a:schemeClr val="tx1"/>
                </a:solidFill>
              </a:rPr>
              <a:t>9</a:t>
            </a:r>
            <a:r>
              <a:rPr lang="en-US" sz="2800" strike="sngStrike" dirty="0" smtClean="0">
                <a:solidFill>
                  <a:srgbClr val="FF0000"/>
                </a:solidFill>
              </a:rPr>
              <a:t>0,000,000</a:t>
            </a:r>
            <a:endParaRPr lang="en-US" sz="2800" strike="sngStrike" dirty="0">
              <a:solidFill>
                <a:srgbClr val="FF0000"/>
              </a:solidFill>
            </a:endParaRPr>
          </a:p>
        </p:txBody>
      </p:sp>
      <p:sp>
        <p:nvSpPr>
          <p:cNvPr id="10" name="TextBox 9"/>
          <p:cNvSpPr txBox="1"/>
          <p:nvPr/>
        </p:nvSpPr>
        <p:spPr>
          <a:xfrm>
            <a:off x="1752600" y="3886200"/>
            <a:ext cx="3505200" cy="923330"/>
          </a:xfrm>
          <a:prstGeom prst="rect">
            <a:avLst/>
          </a:prstGeom>
          <a:noFill/>
        </p:spPr>
        <p:txBody>
          <a:bodyPr wrap="square" rtlCol="0">
            <a:spAutoFit/>
          </a:bodyPr>
          <a:lstStyle/>
          <a:p>
            <a:r>
              <a:rPr lang="en-US" dirty="0" smtClean="0">
                <a:solidFill>
                  <a:schemeClr val="tx1"/>
                </a:solidFill>
              </a:rPr>
              <a:t>2. Cross out zeros and start counting at the first non-zero number</a:t>
            </a:r>
            <a:endParaRPr lang="en-US" dirty="0">
              <a:solidFill>
                <a:schemeClr val="tx1"/>
              </a:solidFill>
            </a:endParaRPr>
          </a:p>
        </p:txBody>
      </p:sp>
      <p:sp>
        <p:nvSpPr>
          <p:cNvPr id="11" name="TextBox 10"/>
          <p:cNvSpPr txBox="1"/>
          <p:nvPr/>
        </p:nvSpPr>
        <p:spPr>
          <a:xfrm>
            <a:off x="2057400" y="5638800"/>
            <a:ext cx="4724400" cy="381000"/>
          </a:xfrm>
          <a:prstGeom prst="rect">
            <a:avLst/>
          </a:prstGeom>
          <a:noFill/>
        </p:spPr>
        <p:txBody>
          <a:bodyPr wrap="square" rtlCol="0">
            <a:spAutoFit/>
          </a:bodyPr>
          <a:lstStyle/>
          <a:p>
            <a:r>
              <a:rPr lang="en-US" dirty="0" smtClean="0">
                <a:solidFill>
                  <a:schemeClr val="tx1"/>
                </a:solidFill>
              </a:rPr>
              <a:t>3. Every number after that is significant!!</a:t>
            </a:r>
            <a:endParaRPr lang="en-US" dirty="0">
              <a:solidFill>
                <a:schemeClr val="tx1"/>
              </a:solidFill>
            </a:endParaRPr>
          </a:p>
        </p:txBody>
      </p:sp>
      <p:sp>
        <p:nvSpPr>
          <p:cNvPr id="12" name="Rectangle 11"/>
          <p:cNvSpPr/>
          <p:nvPr/>
        </p:nvSpPr>
        <p:spPr bwMode="auto">
          <a:xfrm>
            <a:off x="4343400" y="3352800"/>
            <a:ext cx="304800" cy="381000"/>
          </a:xfrm>
          <a:prstGeom prst="rect">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Arial" pitchFamily="34" charset="0"/>
              <a:buNone/>
              <a:tabLst/>
            </a:pPr>
            <a:endParaRPr kumimoji="0" lang="en-US" sz="1800" b="0" i="0" u="none" strike="noStrike" cap="none" normalizeH="0" baseline="0" smtClean="0">
              <a:ln w="57150">
                <a:solidFill>
                  <a:schemeClr val="tx1"/>
                </a:solidFill>
              </a:ln>
              <a:solidFill>
                <a:schemeClr val="bg1"/>
              </a:solidFill>
              <a:effectLst/>
              <a:latin typeface="Arial" pitchFamily="34" charset="0"/>
              <a:ea typeface="MS Gothic" pitchFamily="49"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5" name="Group 1"/>
          <p:cNvGrpSpPr>
            <a:grpSpLocks/>
          </p:cNvGrpSpPr>
          <p:nvPr/>
        </p:nvGrpSpPr>
        <p:grpSpPr bwMode="auto">
          <a:xfrm>
            <a:off x="0" y="0"/>
            <a:ext cx="9142413" cy="6856413"/>
            <a:chOff x="0" y="0"/>
            <a:chExt cx="5759" cy="4319"/>
          </a:xfrm>
        </p:grpSpPr>
        <p:pic>
          <p:nvPicPr>
            <p:cNvPr id="6146" name="Picture 2"/>
            <p:cNvPicPr>
              <a:picLocks noChangeAspect="1" noChangeArrowheads="1"/>
            </p:cNvPicPr>
            <p:nvPr/>
          </p:nvPicPr>
          <p:blipFill>
            <a:blip r:embed="rId3" cstate="print"/>
            <a:srcRect/>
            <a:stretch>
              <a:fillRect/>
            </a:stretch>
          </p:blipFill>
          <p:spPr bwMode="auto">
            <a:xfrm>
              <a:off x="0" y="0"/>
              <a:ext cx="5760" cy="4320"/>
            </a:xfrm>
            <a:prstGeom prst="rect">
              <a:avLst/>
            </a:prstGeom>
            <a:noFill/>
            <a:ln w="9525">
              <a:noFill/>
              <a:round/>
              <a:headEnd/>
              <a:tailEnd/>
            </a:ln>
            <a:effectLst/>
          </p:spPr>
        </p:pic>
        <p:sp>
          <p:nvSpPr>
            <p:cNvPr id="6147" name="Text Box 3"/>
            <p:cNvSpPr txBox="1">
              <a:spLocks noChangeArrowheads="1"/>
            </p:cNvSpPr>
            <p:nvPr/>
          </p:nvSpPr>
          <p:spPr bwMode="auto">
            <a:xfrm>
              <a:off x="624" y="389"/>
              <a:ext cx="4368" cy="237"/>
            </a:xfrm>
            <a:prstGeom prst="rect">
              <a:avLst/>
            </a:prstGeom>
            <a:solidFill>
              <a:srgbClr val="000000"/>
            </a:solidFill>
            <a:ln w="9360">
              <a:solidFill>
                <a:srgbClr val="000000"/>
              </a:solidFill>
              <a:miter lim="800000"/>
              <a:headEnd/>
              <a:tailEnd/>
            </a:ln>
            <a:effectLst/>
          </p:spPr>
          <p:txBody>
            <a:bodyPr wrap="none" anchor="ctr"/>
            <a:lstStyle/>
            <a:p>
              <a:endParaRPr lang="en-US"/>
            </a:p>
          </p:txBody>
        </p:sp>
        <p:sp>
          <p:nvSpPr>
            <p:cNvPr id="6148" name="Text Box 4"/>
            <p:cNvSpPr txBox="1">
              <a:spLocks noChangeArrowheads="1"/>
            </p:cNvSpPr>
            <p:nvPr/>
          </p:nvSpPr>
          <p:spPr bwMode="auto">
            <a:xfrm>
              <a:off x="480" y="312"/>
              <a:ext cx="4656" cy="443"/>
            </a:xfrm>
            <a:prstGeom prst="rect">
              <a:avLst/>
            </a:prstGeom>
            <a:noFill/>
            <a:ln w="9525">
              <a:noFill/>
              <a:round/>
              <a:headEnd/>
              <a:tailEnd/>
            </a:ln>
            <a:effectLst/>
          </p:spPr>
          <p:txBody>
            <a:bodyPr lIns="90000" tIns="46800" rIns="90000" bIns="46800">
              <a:spAutoFit/>
            </a:bodyPr>
            <a:lstStyle/>
            <a:p>
              <a:pPr algn="ctr">
                <a:spcBef>
                  <a:spcPts val="2500"/>
                </a:spcBef>
                <a:buClr>
                  <a:srgbClr val="FFFFFF"/>
                </a:buClr>
                <a:buFont typeface="comic" pitchFamily="80"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a:solidFill>
                    <a:srgbClr val="FFFFFF"/>
                  </a:solidFill>
                  <a:latin typeface="comic" pitchFamily="80" charset="0"/>
                </a:rPr>
                <a:t>Club Significance</a:t>
              </a:r>
            </a:p>
          </p:txBody>
        </p:sp>
        <p:sp>
          <p:nvSpPr>
            <p:cNvPr id="6149" name="Rectangle 5"/>
            <p:cNvSpPr>
              <a:spLocks noChangeArrowheads="1"/>
            </p:cNvSpPr>
            <p:nvPr/>
          </p:nvSpPr>
          <p:spPr bwMode="auto">
            <a:xfrm>
              <a:off x="1776" y="1400"/>
              <a:ext cx="960" cy="194"/>
            </a:xfrm>
            <a:prstGeom prst="rect">
              <a:avLst/>
            </a:prstGeom>
            <a:solidFill>
              <a:srgbClr val="000000"/>
            </a:solidFill>
            <a:ln w="9360">
              <a:solidFill>
                <a:srgbClr val="000000"/>
              </a:solidFill>
              <a:miter lim="800000"/>
              <a:headEnd/>
              <a:tailEnd/>
            </a:ln>
            <a:effectLst/>
          </p:spPr>
          <p:txBody>
            <a:bodyPr wrap="none" lIns="90000" tIns="46800" rIns="90000" bIns="46800" anchor="ctr"/>
            <a:lstStyle/>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FFFFFF"/>
                  </a:solidFill>
                </a:rPr>
                <a:t>Significant Members Only</a:t>
              </a: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If the decimal point is </a:t>
            </a:r>
            <a:r>
              <a:rPr lang="en-US" u="sng" dirty="0" smtClean="0">
                <a:solidFill>
                  <a:srgbClr val="FF0000"/>
                </a:solidFill>
              </a:rPr>
              <a:t>A</a:t>
            </a:r>
            <a:r>
              <a:rPr lang="en-US" dirty="0">
                <a:solidFill>
                  <a:srgbClr val="FF0000"/>
                </a:solidFill>
              </a:rPr>
              <a:t>b</a:t>
            </a:r>
            <a:r>
              <a:rPr lang="en-US" dirty="0" smtClean="0">
                <a:solidFill>
                  <a:srgbClr val="FF0000"/>
                </a:solidFill>
              </a:rPr>
              <a:t>sent…</a:t>
            </a:r>
            <a:endParaRPr lang="en-US" dirty="0">
              <a:solidFill>
                <a:srgbClr val="FF0000"/>
              </a:solidFill>
            </a:endParaRPr>
          </a:p>
        </p:txBody>
      </p:sp>
      <p:sp>
        <p:nvSpPr>
          <p:cNvPr id="5" name="TextBox 4"/>
          <p:cNvSpPr txBox="1"/>
          <p:nvPr/>
        </p:nvSpPr>
        <p:spPr>
          <a:xfrm>
            <a:off x="304800" y="3048000"/>
            <a:ext cx="738664" cy="646331"/>
          </a:xfrm>
          <a:prstGeom prst="rect">
            <a:avLst/>
          </a:prstGeom>
          <a:noFill/>
        </p:spPr>
        <p:txBody>
          <a:bodyPr vert="horz" wrap="square" rtlCol="0">
            <a:spAutoFit/>
          </a:bodyPr>
          <a:lstStyle/>
          <a:p>
            <a:r>
              <a:rPr lang="en-US" sz="3600" dirty="0" smtClean="0"/>
              <a:t>P</a:t>
            </a:r>
            <a:endParaRPr lang="en-US" sz="3600" dirty="0"/>
          </a:p>
        </p:txBody>
      </p:sp>
      <p:sp>
        <p:nvSpPr>
          <p:cNvPr id="6" name="TextBox 5"/>
          <p:cNvSpPr txBox="1"/>
          <p:nvPr/>
        </p:nvSpPr>
        <p:spPr>
          <a:xfrm>
            <a:off x="8077200" y="3048000"/>
            <a:ext cx="800219" cy="707886"/>
          </a:xfrm>
          <a:prstGeom prst="rect">
            <a:avLst/>
          </a:prstGeom>
          <a:noFill/>
        </p:spPr>
        <p:txBody>
          <a:bodyPr vert="horz" wrap="square" rtlCol="0">
            <a:spAutoFit/>
          </a:bodyPr>
          <a:lstStyle/>
          <a:p>
            <a:r>
              <a:rPr lang="en-US" sz="4000" u="sng" dirty="0" smtClean="0">
                <a:solidFill>
                  <a:srgbClr val="FF0000"/>
                </a:solidFill>
              </a:rPr>
              <a:t>A</a:t>
            </a:r>
            <a:endParaRPr lang="en-US" sz="4000" u="sng" dirty="0">
              <a:solidFill>
                <a:srgbClr val="FF0000"/>
              </a:solidFill>
            </a:endParaRPr>
          </a:p>
        </p:txBody>
      </p:sp>
      <p:sp>
        <p:nvSpPr>
          <p:cNvPr id="9" name="Content Placeholder 8"/>
          <p:cNvSpPr>
            <a:spLocks noGrp="1"/>
          </p:cNvSpPr>
          <p:nvPr>
            <p:ph idx="1"/>
          </p:nvPr>
        </p:nvSpPr>
        <p:spPr>
          <a:xfrm>
            <a:off x="533400" y="1752600"/>
            <a:ext cx="8228013" cy="4524375"/>
          </a:xfrm>
        </p:spPr>
        <p:txBody>
          <a:bodyPr/>
          <a:lstStyle/>
          <a:p>
            <a:endParaRPr lang="en-US" dirty="0"/>
          </a:p>
        </p:txBody>
      </p:sp>
      <p:pic>
        <p:nvPicPr>
          <p:cNvPr id="53250" name="Picture 2"/>
          <p:cNvPicPr>
            <a:picLocks noChangeAspect="1" noChangeArrowheads="1"/>
          </p:cNvPicPr>
          <p:nvPr/>
        </p:nvPicPr>
        <p:blipFill>
          <a:blip r:embed="rId3" cstate="print"/>
          <a:srcRect/>
          <a:stretch>
            <a:fillRect/>
          </a:stretch>
        </p:blipFill>
        <p:spPr bwMode="auto">
          <a:xfrm>
            <a:off x="1752600" y="1752600"/>
            <a:ext cx="5638800" cy="4543425"/>
          </a:xfrm>
          <a:prstGeom prst="rect">
            <a:avLst/>
          </a:prstGeom>
          <a:noFill/>
          <a:ln w="9525">
            <a:noFill/>
            <a:miter lim="800000"/>
            <a:headEnd/>
            <a:tailEnd/>
          </a:ln>
        </p:spPr>
      </p:pic>
      <p:sp>
        <p:nvSpPr>
          <p:cNvPr id="7" name="TextBox 6"/>
          <p:cNvSpPr txBox="1"/>
          <p:nvPr/>
        </p:nvSpPr>
        <p:spPr>
          <a:xfrm>
            <a:off x="3581400" y="1981200"/>
            <a:ext cx="3733800" cy="369332"/>
          </a:xfrm>
          <a:prstGeom prst="rect">
            <a:avLst/>
          </a:prstGeom>
          <a:noFill/>
        </p:spPr>
        <p:txBody>
          <a:bodyPr wrap="square" rtlCol="0">
            <a:spAutoFit/>
          </a:bodyPr>
          <a:lstStyle/>
          <a:p>
            <a:r>
              <a:rPr lang="en-US" dirty="0" smtClean="0">
                <a:solidFill>
                  <a:schemeClr val="tx1"/>
                </a:solidFill>
              </a:rPr>
              <a:t>1. Move in from the </a:t>
            </a:r>
            <a:r>
              <a:rPr lang="en-US" u="sng" dirty="0" smtClean="0">
                <a:solidFill>
                  <a:srgbClr val="FF0000"/>
                </a:solidFill>
              </a:rPr>
              <a:t>A</a:t>
            </a:r>
            <a:r>
              <a:rPr lang="en-US" dirty="0" smtClean="0">
                <a:solidFill>
                  <a:schemeClr val="tx1"/>
                </a:solidFill>
              </a:rPr>
              <a:t>tlantic side</a:t>
            </a:r>
            <a:endParaRPr lang="en-US" dirty="0">
              <a:solidFill>
                <a:schemeClr val="tx1"/>
              </a:solidFill>
            </a:endParaRPr>
          </a:p>
        </p:txBody>
      </p:sp>
      <p:sp>
        <p:nvSpPr>
          <p:cNvPr id="8" name="TextBox 7"/>
          <p:cNvSpPr txBox="1"/>
          <p:nvPr/>
        </p:nvSpPr>
        <p:spPr>
          <a:xfrm>
            <a:off x="4343400" y="3276600"/>
            <a:ext cx="2438400" cy="523220"/>
          </a:xfrm>
          <a:prstGeom prst="rect">
            <a:avLst/>
          </a:prstGeom>
          <a:noFill/>
        </p:spPr>
        <p:txBody>
          <a:bodyPr wrap="square" rtlCol="0">
            <a:spAutoFit/>
          </a:bodyPr>
          <a:lstStyle/>
          <a:p>
            <a:r>
              <a:rPr lang="en-US" sz="2800" dirty="0" smtClean="0">
                <a:solidFill>
                  <a:schemeClr val="tx1"/>
                </a:solidFill>
              </a:rPr>
              <a:t>9</a:t>
            </a:r>
            <a:r>
              <a:rPr lang="en-US" sz="2800" strike="sngStrike" dirty="0" smtClean="0">
                <a:solidFill>
                  <a:srgbClr val="FF0000"/>
                </a:solidFill>
              </a:rPr>
              <a:t>0,000,000</a:t>
            </a:r>
            <a:endParaRPr lang="en-US" sz="2800" strike="sngStrike" dirty="0">
              <a:solidFill>
                <a:srgbClr val="FF0000"/>
              </a:solidFill>
            </a:endParaRPr>
          </a:p>
        </p:txBody>
      </p:sp>
      <p:sp>
        <p:nvSpPr>
          <p:cNvPr id="10" name="TextBox 9"/>
          <p:cNvSpPr txBox="1"/>
          <p:nvPr/>
        </p:nvSpPr>
        <p:spPr>
          <a:xfrm>
            <a:off x="1752600" y="3886200"/>
            <a:ext cx="3505200" cy="923330"/>
          </a:xfrm>
          <a:prstGeom prst="rect">
            <a:avLst/>
          </a:prstGeom>
          <a:noFill/>
        </p:spPr>
        <p:txBody>
          <a:bodyPr wrap="square" rtlCol="0">
            <a:spAutoFit/>
          </a:bodyPr>
          <a:lstStyle/>
          <a:p>
            <a:r>
              <a:rPr lang="en-US" dirty="0" smtClean="0">
                <a:solidFill>
                  <a:schemeClr val="tx1"/>
                </a:solidFill>
              </a:rPr>
              <a:t>2. Cross out zeros and start counting at the first non-zero number</a:t>
            </a:r>
            <a:endParaRPr lang="en-US" dirty="0">
              <a:solidFill>
                <a:schemeClr val="tx1"/>
              </a:solidFill>
            </a:endParaRPr>
          </a:p>
        </p:txBody>
      </p:sp>
      <p:sp>
        <p:nvSpPr>
          <p:cNvPr id="11" name="TextBox 10"/>
          <p:cNvSpPr txBox="1"/>
          <p:nvPr/>
        </p:nvSpPr>
        <p:spPr>
          <a:xfrm>
            <a:off x="2057400" y="5638800"/>
            <a:ext cx="4724400" cy="381000"/>
          </a:xfrm>
          <a:prstGeom prst="rect">
            <a:avLst/>
          </a:prstGeom>
          <a:noFill/>
        </p:spPr>
        <p:txBody>
          <a:bodyPr wrap="square" rtlCol="0">
            <a:spAutoFit/>
          </a:bodyPr>
          <a:lstStyle/>
          <a:p>
            <a:r>
              <a:rPr lang="en-US" dirty="0" smtClean="0">
                <a:solidFill>
                  <a:schemeClr val="tx1"/>
                </a:solidFill>
              </a:rPr>
              <a:t>3. Every number after that is significant!!</a:t>
            </a:r>
            <a:endParaRPr lang="en-US" dirty="0">
              <a:solidFill>
                <a:schemeClr val="tx1"/>
              </a:solidFill>
            </a:endParaRPr>
          </a:p>
        </p:txBody>
      </p:sp>
      <p:sp>
        <p:nvSpPr>
          <p:cNvPr id="12" name="Rectangle 11"/>
          <p:cNvSpPr/>
          <p:nvPr/>
        </p:nvSpPr>
        <p:spPr bwMode="auto">
          <a:xfrm>
            <a:off x="4343400" y="3352800"/>
            <a:ext cx="304800" cy="381000"/>
          </a:xfrm>
          <a:prstGeom prst="rect">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Arial" pitchFamily="34" charset="0"/>
              <a:buNone/>
              <a:tabLst/>
            </a:pPr>
            <a:endParaRPr kumimoji="0" lang="en-US" sz="1800" b="0" i="0" u="none" strike="noStrike" cap="none" normalizeH="0" baseline="0" smtClean="0">
              <a:ln w="57150">
                <a:solidFill>
                  <a:schemeClr val="tx1"/>
                </a:solidFill>
              </a:ln>
              <a:solidFill>
                <a:schemeClr val="bg1"/>
              </a:solidFill>
              <a:effectLst/>
              <a:latin typeface="Arial" pitchFamily="34" charset="0"/>
              <a:ea typeface="MS Gothic" pitchFamily="49" charset="-128"/>
            </a:endParaRPr>
          </a:p>
        </p:txBody>
      </p:sp>
      <p:sp>
        <p:nvSpPr>
          <p:cNvPr id="13" name="Left Arrow 12"/>
          <p:cNvSpPr/>
          <p:nvPr/>
        </p:nvSpPr>
        <p:spPr bwMode="auto">
          <a:xfrm>
            <a:off x="3810000" y="3352800"/>
            <a:ext cx="457200" cy="457200"/>
          </a:xfrm>
          <a:prstGeom prst="lef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Arial" pitchFamily="34" charset="0"/>
              <a:buNone/>
              <a:tabLst/>
            </a:pPr>
            <a:endParaRPr kumimoji="0" lang="en-US" sz="1800" b="0" i="0" u="none" strike="noStrike" cap="none" normalizeH="0" baseline="0" smtClean="0">
              <a:ln>
                <a:noFill/>
              </a:ln>
              <a:solidFill>
                <a:schemeClr val="bg1"/>
              </a:solidFill>
              <a:effectLst/>
              <a:latin typeface="Arial" pitchFamily="34" charset="0"/>
              <a:ea typeface="MS Gothic" pitchFamily="49" charset="-128"/>
            </a:endParaRPr>
          </a:p>
        </p:txBody>
      </p:sp>
      <p:sp>
        <p:nvSpPr>
          <p:cNvPr id="14" name="TextBox 13"/>
          <p:cNvSpPr txBox="1"/>
          <p:nvPr/>
        </p:nvSpPr>
        <p:spPr>
          <a:xfrm>
            <a:off x="2438400" y="3352800"/>
            <a:ext cx="1371600" cy="400110"/>
          </a:xfrm>
          <a:prstGeom prst="rect">
            <a:avLst/>
          </a:prstGeom>
          <a:noFill/>
        </p:spPr>
        <p:txBody>
          <a:bodyPr wrap="square" rtlCol="0">
            <a:spAutoFit/>
          </a:bodyPr>
          <a:lstStyle/>
          <a:p>
            <a:r>
              <a:rPr lang="en-US" sz="2000" dirty="0" smtClean="0">
                <a:solidFill>
                  <a:schemeClr val="tx1"/>
                </a:solidFill>
              </a:rPr>
              <a:t>1 sig fig!</a:t>
            </a:r>
            <a:endParaRPr lang="en-US" sz="2000" dirty="0">
              <a:solidFill>
                <a:schemeClr val="tx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304800" y="676275"/>
            <a:ext cx="8229600" cy="1922463"/>
          </a:xfrm>
          <a:ln/>
        </p:spPr>
        <p:txBody>
          <a:bodyPr/>
          <a:lstStyle/>
          <a:p>
            <a:pPr>
              <a:buClr>
                <a:srgbClr val="FF33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a:solidFill>
                  <a:srgbClr val="FF3300"/>
                </a:solidFill>
              </a:rPr>
              <a:t>They had the rules down and were ready to see if they could follow them to get into the club.</a:t>
            </a:r>
          </a:p>
        </p:txBody>
      </p:sp>
      <p:sp>
        <p:nvSpPr>
          <p:cNvPr id="21506" name="Text Box 2"/>
          <p:cNvSpPr txBox="1">
            <a:spLocks noChangeArrowheads="1"/>
          </p:cNvSpPr>
          <p:nvPr/>
        </p:nvSpPr>
        <p:spPr bwMode="auto">
          <a:xfrm>
            <a:off x="457200" y="3352800"/>
            <a:ext cx="7467600" cy="3225800"/>
          </a:xfrm>
          <a:prstGeom prst="rect">
            <a:avLst/>
          </a:prstGeom>
          <a:noFill/>
          <a:ln w="9525">
            <a:noFill/>
            <a:round/>
            <a:headEnd/>
            <a:tailEnd/>
          </a:ln>
          <a:effectLst/>
        </p:spPr>
        <p:txBody>
          <a:bodyPr lIns="90000" tIns="46800" rIns="90000" bIns="46800">
            <a:spAutoFit/>
          </a:bodyPr>
          <a:lstStyle/>
          <a:p>
            <a:pPr algn="ctr">
              <a:spcBef>
                <a:spcPts val="1500"/>
              </a:spcBef>
              <a:buClr>
                <a:srgbClr val="BBE0E3"/>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a:solidFill>
                  <a:srgbClr val="BBE0E3"/>
                </a:solidFill>
              </a:rPr>
              <a:t>And now its your turn.  Each of you will have an identification card.  Can you arrange yourselves so that the numbers you make will allow you to get into the club too?  </a:t>
            </a:r>
          </a:p>
          <a:p>
            <a:pPr>
              <a:spcBef>
                <a:spcPts val="1500"/>
              </a:spcBef>
              <a:buClr>
                <a:srgbClr val="BBE0E3"/>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a:solidFill>
                <a:srgbClr val="BBE0E3"/>
              </a:solidFill>
            </a:endParaRPr>
          </a:p>
          <a:p>
            <a:pPr>
              <a:spcBef>
                <a:spcPts val="1500"/>
              </a:spcBef>
              <a:buClr>
                <a:srgbClr val="BBE0E3"/>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a:solidFill>
                <a:srgbClr val="BBE0E3"/>
              </a:solidFill>
            </a:endParaRPr>
          </a:p>
          <a:p>
            <a:pPr algn="ctr">
              <a:spcBef>
                <a:spcPts val="1500"/>
              </a:spcBef>
              <a:buClr>
                <a:srgbClr val="BBE0E3"/>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a:solidFill>
                  <a:srgbClr val="BBE0E3"/>
                </a:solidFill>
              </a:rPr>
              <a:t>Let’s try it.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fill="hold" nodeType="clickEffect">
                                  <p:stCondLst>
                                    <p:cond delay="0"/>
                                  </p:stCondLst>
                                  <p:childTnLst>
                                    <p:set>
                                      <p:cBhvr additive="repl">
                                        <p:cTn id="6" dur="1" fill="hold">
                                          <p:stCondLst>
                                            <p:cond delay="0"/>
                                          </p:stCondLst>
                                        </p:cTn>
                                        <p:tgtEl>
                                          <p:spTgt spid="21506"/>
                                        </p:tgtEl>
                                        <p:attrNameLst>
                                          <p:attrName>style.visibility</p:attrName>
                                        </p:attrNameLst>
                                      </p:cBhvr>
                                      <p:to>
                                        <p:strVal val="visible"/>
                                      </p:to>
                                    </p:set>
                                    <p:animEffect transition="in" filter="fade">
                                      <p:cBhvr additive="repl">
                                        <p:cTn id="7" dur="770" decel="100000"/>
                                        <p:tgtEl>
                                          <p:spTgt spid="21506"/>
                                        </p:tgtEl>
                                      </p:cBhvr>
                                    </p:animEffect>
                                    <p:animScale>
                                      <p:cBhvr additive="repl">
                                        <p:cTn id="8" dur="770" decel="100000" fill="hold"/>
                                        <p:tgtEl>
                                          <p:spTgt spid="21506"/>
                                        </p:tgtEl>
                                      </p:cBhvr>
                                      <p:from x="10000" y="10000"/>
                                      <p:to x="200000" y="450000"/>
                                    </p:animScale>
                                    <p:animScale>
                                      <p:cBhvr additive="repl">
                                        <p:cTn id="9" dur="1230" accel="100000" fill="hold">
                                          <p:stCondLst>
                                            <p:cond delay="0"/>
                                          </p:stCondLst>
                                        </p:cTn>
                                        <p:tgtEl>
                                          <p:spTgt spid="21506"/>
                                        </p:tgtEl>
                                      </p:cBhvr>
                                      <p:from x="200000" y="450000"/>
                                      <p:to x="100000" y="100000"/>
                                    </p:animScale>
                                    <p:set>
                                      <p:cBhvr additive="repl">
                                        <p:cTn id="10" dur="770" fill="hold"/>
                                        <p:tgtEl>
                                          <p:spTgt spid="21506"/>
                                        </p:tgtEl>
                                        <p:attrNameLst>
                                          <p:attrName>ppt_x</p:attrName>
                                        </p:attrNameLst>
                                      </p:cBhvr>
                                      <p:to>
                                        <p:strVal val="(0.5)"/>
                                      </p:to>
                                    </p:set>
                                    <p:anim from="(0.5)" to="(#ppt_x)" calcmode="lin" valueType="num">
                                      <p:cBhvr additive="repl">
                                        <p:cTn id="11" dur="1230" accel="100000" fill="hold">
                                          <p:stCondLst>
                                            <p:cond delay="770"/>
                                          </p:stCondLst>
                                        </p:cTn>
                                        <p:tgtEl>
                                          <p:spTgt spid="21506"/>
                                        </p:tgtEl>
                                        <p:attrNameLst>
                                          <p:attrName>ppt_x</p:attrName>
                                        </p:attrNameLst>
                                      </p:cBhvr>
                                    </p:anim>
                                    <p:set>
                                      <p:cBhvr additive="repl">
                                        <p:cTn id="12" dur="770" fill="hold"/>
                                        <p:tgtEl>
                                          <p:spTgt spid="21506"/>
                                        </p:tgtEl>
                                        <p:attrNameLst>
                                          <p:attrName>ppt_y</p:attrName>
                                        </p:attrNameLst>
                                      </p:cBhvr>
                                      <p:to>
                                        <p:strVal val="(#ppt_y+0.4)"/>
                                      </p:to>
                                    </p:set>
                                    <p:anim from="(#ppt_y+0.4)" to="(#ppt_y)" calcmode="lin" valueType="num">
                                      <p:cBhvr additive="repl">
                                        <p:cTn id="13" dur="1230" accel="100000" fill="hold">
                                          <p:stCondLst>
                                            <p:cond delay="770"/>
                                          </p:stCondLst>
                                        </p:cTn>
                                        <p:tgtEl>
                                          <p:spTgt spid="2150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457200" y="274638"/>
            <a:ext cx="8229600" cy="1143000"/>
          </a:xfrm>
          <a:ln/>
        </p:spPr>
        <p:txBody>
          <a:bodyPr/>
          <a:lstStyle/>
          <a:p>
            <a:pP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FFFFFF"/>
                </a:solidFill>
              </a:rPr>
              <a:t>Explore </a:t>
            </a:r>
          </a:p>
        </p:txBody>
      </p:sp>
      <p:sp>
        <p:nvSpPr>
          <p:cNvPr id="22530" name="Rectangle 2"/>
          <p:cNvSpPr>
            <a:spLocks noGrp="1" noChangeArrowheads="1"/>
          </p:cNvSpPr>
          <p:nvPr>
            <p:ph type="body" idx="1"/>
          </p:nvPr>
        </p:nvSpPr>
        <p:spPr>
          <a:xfrm>
            <a:off x="457200" y="1600200"/>
            <a:ext cx="8229600" cy="4525963"/>
          </a:xfrm>
          <a:ln/>
        </p:spPr>
        <p:txBody>
          <a:bodyPr/>
          <a:lstStyle/>
          <a:p>
            <a:pPr>
              <a:lnSpc>
                <a:spcPct val="90000"/>
              </a:lnSpc>
              <a:spcBef>
                <a:spcPts val="700"/>
              </a:spcBef>
              <a:buClr>
                <a:srgbClr val="FFFFFF"/>
              </a:buClr>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solidFill>
                  <a:srgbClr val="FFFFFF"/>
                </a:solidFill>
              </a:rPr>
              <a:t>Students should each get an ID.</a:t>
            </a:r>
          </a:p>
          <a:p>
            <a:pPr>
              <a:lnSpc>
                <a:spcPct val="90000"/>
              </a:lnSpc>
              <a:spcBef>
                <a:spcPts val="700"/>
              </a:spcBef>
              <a:buClr>
                <a:srgbClr val="FFFFFF"/>
              </a:buClr>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800">
              <a:solidFill>
                <a:srgbClr val="FFFFFF"/>
              </a:solidFill>
            </a:endParaRPr>
          </a:p>
          <a:p>
            <a:pPr>
              <a:lnSpc>
                <a:spcPct val="90000"/>
              </a:lnSpc>
              <a:spcBef>
                <a:spcPts val="700"/>
              </a:spcBef>
              <a:buClr>
                <a:srgbClr val="FFFFFF"/>
              </a:buClr>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solidFill>
                  <a:srgbClr val="FFFFFF"/>
                </a:solidFill>
              </a:rPr>
              <a:t>IDs are single digits from 0 to 9.</a:t>
            </a:r>
          </a:p>
          <a:p>
            <a:pPr>
              <a:lnSpc>
                <a:spcPct val="90000"/>
              </a:lnSpc>
              <a:spcBef>
                <a:spcPts val="700"/>
              </a:spcBef>
              <a:buClr>
                <a:srgbClr val="FFFFFF"/>
              </a:buClr>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800">
              <a:solidFill>
                <a:srgbClr val="FFFFFF"/>
              </a:solidFill>
            </a:endParaRPr>
          </a:p>
          <a:p>
            <a:pPr>
              <a:lnSpc>
                <a:spcPct val="90000"/>
              </a:lnSpc>
              <a:spcBef>
                <a:spcPts val="700"/>
              </a:spcBef>
              <a:buClr>
                <a:srgbClr val="FFFFFF"/>
              </a:buClr>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solidFill>
                  <a:srgbClr val="FFFFFF"/>
                </a:solidFill>
              </a:rPr>
              <a:t>Have them arrange themselves to create numbers with a certain number of significant and insignificant numbers.</a:t>
            </a:r>
          </a:p>
          <a:p>
            <a:pPr>
              <a:lnSpc>
                <a:spcPct val="90000"/>
              </a:lnSpc>
              <a:spcBef>
                <a:spcPts val="700"/>
              </a:spcBef>
              <a:buClr>
                <a:srgbClr val="FFFFFF"/>
              </a:buClr>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800">
              <a:solidFill>
                <a:srgbClr val="FFFFFF"/>
              </a:solidFill>
            </a:endParaRPr>
          </a:p>
          <a:p>
            <a:pPr>
              <a:lnSpc>
                <a:spcPct val="90000"/>
              </a:lnSpc>
              <a:spcBef>
                <a:spcPts val="700"/>
              </a:spcBef>
              <a:buClr>
                <a:srgbClr val="FFFFFF"/>
              </a:buClr>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solidFill>
                  <a:srgbClr val="FFFFFF"/>
                </a:solidFill>
              </a:rPr>
              <a:t>Added challenges:  Require a certain decimal placement and/or scientific notation placements</a:t>
            </a:r>
            <a:r>
              <a:rPr lang="en-US" sz="280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457200" y="274638"/>
            <a:ext cx="8229600" cy="1143000"/>
          </a:xfrm>
          <a:ln/>
        </p:spPr>
        <p:txBody>
          <a:bodyPr/>
          <a:lstStyle/>
          <a:p>
            <a:pP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FFFFFF"/>
                </a:solidFill>
              </a:rPr>
              <a:t>Explain:</a:t>
            </a:r>
          </a:p>
        </p:txBody>
      </p:sp>
      <p:sp>
        <p:nvSpPr>
          <p:cNvPr id="23554" name="Rectangle 2"/>
          <p:cNvSpPr>
            <a:spLocks noGrp="1" noChangeArrowheads="1"/>
          </p:cNvSpPr>
          <p:nvPr>
            <p:ph type="body" idx="1"/>
          </p:nvPr>
        </p:nvSpPr>
        <p:spPr>
          <a:xfrm>
            <a:off x="457200" y="1600200"/>
            <a:ext cx="8229600" cy="4525963"/>
          </a:xfrm>
          <a:ln/>
        </p:spPr>
        <p:txBody>
          <a:bodyPr/>
          <a:lstStyle/>
          <a:p>
            <a:pPr>
              <a:spcBef>
                <a:spcPts val="700"/>
              </a:spcBef>
              <a:buClr>
                <a:srgbClr val="FFFF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solidFill>
                  <a:srgbClr val="FFFFFF"/>
                </a:solidFill>
              </a:rPr>
              <a:t>Review with guided worksheets the rules for significant numbers.</a:t>
            </a:r>
          </a:p>
          <a:p>
            <a:pPr>
              <a:spcBef>
                <a:spcPts val="700"/>
              </a:spcBef>
              <a:buClr>
                <a:srgbClr val="FFFF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solidFill>
                  <a:srgbClr val="FFFFFF"/>
                </a:solidFill>
              </a:rPr>
              <a:t>Continue on to guided practices with using significant figures to round various measurements.  This can take time, but one of the keys is to remind them that if I owe $4567 and the guy says he’ll be happy with it to three significant numbers, he won’t be pleased to get $457.  The value must stay the same, we are just rounding to a certain degree of accuracy.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457200" y="274638"/>
            <a:ext cx="8229600" cy="1143000"/>
          </a:xfrm>
          <a:ln/>
        </p:spPr>
        <p:txBody>
          <a:bodyPr/>
          <a:lstStyle/>
          <a:p>
            <a:pP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FFFFFF"/>
                </a:solidFill>
              </a:rPr>
              <a:t>Elaborate</a:t>
            </a:r>
          </a:p>
        </p:txBody>
      </p:sp>
      <p:sp>
        <p:nvSpPr>
          <p:cNvPr id="24578" name="Rectangle 2"/>
          <p:cNvSpPr>
            <a:spLocks noGrp="1" noChangeArrowheads="1"/>
          </p:cNvSpPr>
          <p:nvPr>
            <p:ph type="body" idx="1"/>
          </p:nvPr>
        </p:nvSpPr>
        <p:spPr>
          <a:xfrm>
            <a:off x="457200" y="1600200"/>
            <a:ext cx="8229600" cy="4525963"/>
          </a:xfrm>
          <a:ln/>
        </p:spPr>
        <p:txBody>
          <a:bodyPr/>
          <a:lstStyle/>
          <a:p>
            <a:pPr>
              <a:buClr>
                <a:srgbClr val="FFFF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solidFill>
                  <a:srgbClr val="FFFFFF"/>
                </a:solidFill>
              </a:rPr>
              <a:t>Time to take it to the next level.  Use dimensional analysis word problems to help them figure out how to know how many significant figures their answers must have.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457200" y="274638"/>
            <a:ext cx="8229600" cy="1143000"/>
          </a:xfrm>
          <a:ln/>
        </p:spPr>
        <p:txBody>
          <a:bodyPr/>
          <a:lstStyle/>
          <a:p>
            <a:pP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FFFFFF"/>
                </a:solidFill>
              </a:rPr>
              <a:t>Evaluate:</a:t>
            </a:r>
          </a:p>
        </p:txBody>
      </p:sp>
      <p:sp>
        <p:nvSpPr>
          <p:cNvPr id="25602" name="Rectangle 2"/>
          <p:cNvSpPr>
            <a:spLocks noGrp="1" noChangeArrowheads="1"/>
          </p:cNvSpPr>
          <p:nvPr>
            <p:ph type="body" idx="1"/>
          </p:nvPr>
        </p:nvSpPr>
        <p:spPr>
          <a:xfrm>
            <a:off x="457200" y="1600200"/>
            <a:ext cx="8229600" cy="4525963"/>
          </a:xfrm>
          <a:ln/>
        </p:spPr>
        <p:txBody>
          <a:bodyPr/>
          <a:lstStyle/>
          <a:p>
            <a:pPr>
              <a:buClr>
                <a:srgbClr val="FFFF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solidFill>
                  <a:srgbClr val="FFFFFF"/>
                </a:solidFill>
              </a:rPr>
              <a:t>Provide word problems involving various problems involving the activities that have been done for students to show mastery of the concept.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457200" y="274638"/>
            <a:ext cx="8229600" cy="1143000"/>
          </a:xfrm>
          <a:ln/>
        </p:spPr>
        <p:txBody>
          <a:bodyPr/>
          <a:lstStyle/>
          <a:p>
            <a:pP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FFFFFF"/>
                </a:solidFill>
              </a:rPr>
              <a:t>Added note of importance:</a:t>
            </a:r>
          </a:p>
        </p:txBody>
      </p:sp>
      <p:sp>
        <p:nvSpPr>
          <p:cNvPr id="26626" name="Rectangle 2"/>
          <p:cNvSpPr>
            <a:spLocks noGrp="1" noChangeArrowheads="1"/>
          </p:cNvSpPr>
          <p:nvPr>
            <p:ph type="body" idx="1"/>
          </p:nvPr>
        </p:nvSpPr>
        <p:spPr>
          <a:xfrm>
            <a:off x="457200" y="1600200"/>
            <a:ext cx="8229600" cy="4525963"/>
          </a:xfrm>
          <a:ln/>
        </p:spPr>
        <p:txBody>
          <a:bodyPr/>
          <a:lstStyle/>
          <a:p>
            <a:pPr>
              <a:buClr>
                <a:srgbClr val="FFFF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solidFill>
                  <a:srgbClr val="FFFFFF"/>
                </a:solidFill>
              </a:rPr>
              <a:t>Always make sure to remind the students before they leave that no matter what number they were given as an ID or what various placements they were put in during the course of the activity, that they are significant to you.</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457200" y="274638"/>
            <a:ext cx="8229600" cy="1143000"/>
          </a:xfrm>
          <a:ln/>
        </p:spPr>
        <p:txBody>
          <a:bodyPr/>
          <a:lstStyle/>
          <a:p>
            <a:pPr>
              <a:buClr>
                <a:srgbClr val="FF33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a:solidFill>
                  <a:srgbClr val="FF3300"/>
                </a:solidFill>
              </a:rPr>
              <a:t>They got to the door all excited….</a:t>
            </a:r>
          </a:p>
        </p:txBody>
      </p:sp>
      <p:pic>
        <p:nvPicPr>
          <p:cNvPr id="7170" name="Picture 2"/>
          <p:cNvPicPr>
            <a:picLocks noChangeAspect="1" noChangeArrowheads="1"/>
          </p:cNvPicPr>
          <p:nvPr/>
        </p:nvPicPr>
        <p:blipFill>
          <a:blip r:embed="rId3" cstate="print"/>
          <a:srcRect/>
          <a:stretch>
            <a:fillRect/>
          </a:stretch>
        </p:blipFill>
        <p:spPr bwMode="auto">
          <a:xfrm>
            <a:off x="3505200" y="2743200"/>
            <a:ext cx="1219200" cy="1219200"/>
          </a:xfrm>
          <a:prstGeom prst="rect">
            <a:avLst/>
          </a:prstGeom>
          <a:noFill/>
          <a:ln w="9525">
            <a:noFill/>
            <a:round/>
            <a:headEnd/>
            <a:tailEnd/>
          </a:ln>
          <a:effectLst/>
        </p:spPr>
      </p:pic>
      <p:pic>
        <p:nvPicPr>
          <p:cNvPr id="7171" name="Picture 3"/>
          <p:cNvPicPr>
            <a:picLocks noChangeAspect="1" noChangeArrowheads="1"/>
          </p:cNvPicPr>
          <p:nvPr/>
        </p:nvPicPr>
        <p:blipFill>
          <a:blip r:embed="rId4" cstate="print"/>
          <a:srcRect/>
          <a:stretch>
            <a:fillRect/>
          </a:stretch>
        </p:blipFill>
        <p:spPr bwMode="auto">
          <a:xfrm>
            <a:off x="5181600" y="2667000"/>
            <a:ext cx="1057275" cy="1209675"/>
          </a:xfrm>
          <a:prstGeom prst="rect">
            <a:avLst/>
          </a:prstGeom>
          <a:noFill/>
          <a:ln w="9525">
            <a:noFill/>
            <a:round/>
            <a:headEnd/>
            <a:tailEnd/>
          </a:ln>
          <a:effectLst/>
        </p:spPr>
      </p:pic>
      <p:pic>
        <p:nvPicPr>
          <p:cNvPr id="7172" name="Picture 4"/>
          <p:cNvPicPr>
            <a:picLocks noChangeAspect="1" noChangeArrowheads="1"/>
          </p:cNvPicPr>
          <p:nvPr/>
        </p:nvPicPr>
        <p:blipFill>
          <a:blip r:embed="rId5" cstate="print"/>
          <a:srcRect/>
          <a:stretch>
            <a:fillRect/>
          </a:stretch>
        </p:blipFill>
        <p:spPr bwMode="auto">
          <a:xfrm>
            <a:off x="304800" y="2819400"/>
            <a:ext cx="1014413" cy="1123950"/>
          </a:xfrm>
          <a:prstGeom prst="rect">
            <a:avLst/>
          </a:prstGeom>
          <a:noFill/>
          <a:ln w="9525">
            <a:noFill/>
            <a:round/>
            <a:headEnd/>
            <a:tailEnd/>
          </a:ln>
          <a:effectLst/>
        </p:spPr>
      </p:pic>
      <p:pic>
        <p:nvPicPr>
          <p:cNvPr id="7173" name="Picture 5"/>
          <p:cNvPicPr>
            <a:picLocks noChangeAspect="1" noChangeArrowheads="1"/>
          </p:cNvPicPr>
          <p:nvPr/>
        </p:nvPicPr>
        <p:blipFill>
          <a:blip r:embed="rId6" cstate="print"/>
          <a:srcRect/>
          <a:stretch>
            <a:fillRect/>
          </a:stretch>
        </p:blipFill>
        <p:spPr bwMode="auto">
          <a:xfrm>
            <a:off x="2057400" y="2590800"/>
            <a:ext cx="1166813" cy="1276350"/>
          </a:xfrm>
          <a:prstGeom prst="rect">
            <a:avLst/>
          </a:prstGeom>
          <a:noFill/>
          <a:ln w="9525">
            <a:noFill/>
            <a:round/>
            <a:headEnd/>
            <a:tailEnd/>
          </a:ln>
          <a:effectLst/>
        </p:spPr>
      </p:pic>
      <p:pic>
        <p:nvPicPr>
          <p:cNvPr id="7174" name="Picture 6"/>
          <p:cNvPicPr>
            <a:picLocks noChangeAspect="1" noChangeArrowheads="1"/>
          </p:cNvPicPr>
          <p:nvPr/>
        </p:nvPicPr>
        <p:blipFill>
          <a:blip r:embed="rId7" cstate="print"/>
          <a:srcRect/>
          <a:stretch>
            <a:fillRect/>
          </a:stretch>
        </p:blipFill>
        <p:spPr bwMode="auto">
          <a:xfrm>
            <a:off x="1066800" y="5257800"/>
            <a:ext cx="898525" cy="1266825"/>
          </a:xfrm>
          <a:prstGeom prst="rect">
            <a:avLst/>
          </a:prstGeom>
          <a:noFill/>
          <a:ln w="9525">
            <a:noFill/>
            <a:round/>
            <a:headEnd/>
            <a:tailEnd/>
          </a:ln>
          <a:effectLst/>
        </p:spPr>
      </p:pic>
      <p:pic>
        <p:nvPicPr>
          <p:cNvPr id="7175" name="Picture 7"/>
          <p:cNvPicPr>
            <a:picLocks noChangeAspect="1" noChangeArrowheads="1"/>
          </p:cNvPicPr>
          <p:nvPr/>
        </p:nvPicPr>
        <p:blipFill>
          <a:blip r:embed="rId8" cstate="print"/>
          <a:srcRect/>
          <a:stretch>
            <a:fillRect/>
          </a:stretch>
        </p:blipFill>
        <p:spPr bwMode="auto">
          <a:xfrm>
            <a:off x="2286000" y="5548313"/>
            <a:ext cx="887413" cy="1309687"/>
          </a:xfrm>
          <a:prstGeom prst="rect">
            <a:avLst/>
          </a:prstGeom>
          <a:noFill/>
          <a:ln w="9525">
            <a:noFill/>
            <a:round/>
            <a:headEnd/>
            <a:tailEnd/>
          </a:ln>
          <a:effectLst/>
        </p:spPr>
      </p:pic>
      <p:pic>
        <p:nvPicPr>
          <p:cNvPr id="7176" name="Picture 8"/>
          <p:cNvPicPr>
            <a:picLocks noChangeAspect="1" noChangeArrowheads="1"/>
          </p:cNvPicPr>
          <p:nvPr/>
        </p:nvPicPr>
        <p:blipFill>
          <a:blip r:embed="rId9" cstate="print"/>
          <a:srcRect/>
          <a:stretch>
            <a:fillRect/>
          </a:stretch>
        </p:blipFill>
        <p:spPr bwMode="auto">
          <a:xfrm>
            <a:off x="6248400" y="5486400"/>
            <a:ext cx="887413" cy="1047750"/>
          </a:xfrm>
          <a:prstGeom prst="rect">
            <a:avLst/>
          </a:prstGeom>
          <a:noFill/>
          <a:ln w="9525">
            <a:noFill/>
            <a:round/>
            <a:headEnd/>
            <a:tailEnd/>
          </a:ln>
          <a:effectLst/>
        </p:spPr>
      </p:pic>
      <p:pic>
        <p:nvPicPr>
          <p:cNvPr id="7177" name="Picture 9"/>
          <p:cNvPicPr>
            <a:picLocks noChangeAspect="1" noChangeArrowheads="1"/>
          </p:cNvPicPr>
          <p:nvPr/>
        </p:nvPicPr>
        <p:blipFill>
          <a:blip r:embed="rId10" cstate="print"/>
          <a:srcRect/>
          <a:stretch>
            <a:fillRect/>
          </a:stretch>
        </p:blipFill>
        <p:spPr bwMode="auto">
          <a:xfrm>
            <a:off x="5257800" y="4191000"/>
            <a:ext cx="787400" cy="1049338"/>
          </a:xfrm>
          <a:prstGeom prst="rect">
            <a:avLst/>
          </a:prstGeom>
          <a:noFill/>
          <a:ln w="9525">
            <a:noFill/>
            <a:round/>
            <a:headEnd/>
            <a:tailEnd/>
          </a:ln>
          <a:effectLst/>
        </p:spPr>
      </p:pic>
      <p:pic>
        <p:nvPicPr>
          <p:cNvPr id="7178" name="Picture 10"/>
          <p:cNvPicPr>
            <a:picLocks noChangeAspect="1" noChangeArrowheads="1"/>
          </p:cNvPicPr>
          <p:nvPr/>
        </p:nvPicPr>
        <p:blipFill>
          <a:blip r:embed="rId11" cstate="print"/>
          <a:srcRect/>
          <a:stretch>
            <a:fillRect/>
          </a:stretch>
        </p:blipFill>
        <p:spPr bwMode="auto">
          <a:xfrm>
            <a:off x="2209800" y="4038600"/>
            <a:ext cx="695325" cy="1058863"/>
          </a:xfrm>
          <a:prstGeom prst="rect">
            <a:avLst/>
          </a:prstGeom>
          <a:noFill/>
          <a:ln w="9525">
            <a:noFill/>
            <a:round/>
            <a:headEnd/>
            <a:tailEnd/>
          </a:ln>
          <a:effectLst/>
        </p:spPr>
      </p:pic>
      <p:pic>
        <p:nvPicPr>
          <p:cNvPr id="7179" name="Picture 11"/>
          <p:cNvPicPr>
            <a:picLocks noChangeAspect="1" noChangeArrowheads="1"/>
          </p:cNvPicPr>
          <p:nvPr/>
        </p:nvPicPr>
        <p:blipFill>
          <a:blip r:embed="rId12" cstate="print"/>
          <a:srcRect/>
          <a:stretch>
            <a:fillRect/>
          </a:stretch>
        </p:blipFill>
        <p:spPr bwMode="auto">
          <a:xfrm>
            <a:off x="6858000" y="4267200"/>
            <a:ext cx="1295400" cy="1255713"/>
          </a:xfrm>
          <a:prstGeom prst="rect">
            <a:avLst/>
          </a:prstGeom>
          <a:noFill/>
          <a:ln w="9525">
            <a:noFill/>
            <a:round/>
            <a:headEnd/>
            <a:tailEnd/>
          </a:ln>
          <a:effectLst/>
        </p:spPr>
      </p:pic>
      <p:pic>
        <p:nvPicPr>
          <p:cNvPr id="7180" name="Picture 12"/>
          <p:cNvPicPr>
            <a:picLocks noChangeAspect="1" noChangeArrowheads="1"/>
          </p:cNvPicPr>
          <p:nvPr/>
        </p:nvPicPr>
        <p:blipFill>
          <a:blip r:embed="rId13" cstate="print"/>
          <a:srcRect/>
          <a:stretch>
            <a:fillRect/>
          </a:stretch>
        </p:blipFill>
        <p:spPr bwMode="auto">
          <a:xfrm>
            <a:off x="609600" y="4114800"/>
            <a:ext cx="858838" cy="1047750"/>
          </a:xfrm>
          <a:prstGeom prst="rect">
            <a:avLst/>
          </a:prstGeom>
          <a:noFill/>
          <a:ln w="9525">
            <a:noFill/>
            <a:round/>
            <a:headEnd/>
            <a:tailEnd/>
          </a:ln>
          <a:effectLst/>
        </p:spPr>
      </p:pic>
      <p:pic>
        <p:nvPicPr>
          <p:cNvPr id="7181" name="Picture 13"/>
          <p:cNvPicPr>
            <a:picLocks noChangeAspect="1" noChangeArrowheads="1"/>
          </p:cNvPicPr>
          <p:nvPr/>
        </p:nvPicPr>
        <p:blipFill>
          <a:blip r:embed="rId14" cstate="print"/>
          <a:srcRect/>
          <a:stretch>
            <a:fillRect/>
          </a:stretch>
        </p:blipFill>
        <p:spPr bwMode="auto">
          <a:xfrm>
            <a:off x="6705600" y="2133600"/>
            <a:ext cx="1149350" cy="1411288"/>
          </a:xfrm>
          <a:prstGeom prst="rect">
            <a:avLst/>
          </a:prstGeom>
          <a:noFill/>
          <a:ln w="9525">
            <a:noFill/>
            <a:round/>
            <a:headEnd/>
            <a:tailEnd/>
          </a:ln>
          <a:effectLst/>
        </p:spPr>
      </p:pic>
      <p:pic>
        <p:nvPicPr>
          <p:cNvPr id="7182" name="Picture 14"/>
          <p:cNvPicPr>
            <a:picLocks noChangeAspect="1" noChangeArrowheads="1"/>
          </p:cNvPicPr>
          <p:nvPr/>
        </p:nvPicPr>
        <p:blipFill>
          <a:blip r:embed="rId15" cstate="print"/>
          <a:srcRect/>
          <a:stretch>
            <a:fillRect/>
          </a:stretch>
        </p:blipFill>
        <p:spPr bwMode="auto">
          <a:xfrm>
            <a:off x="3962400" y="5410200"/>
            <a:ext cx="1027113" cy="1219200"/>
          </a:xfrm>
          <a:prstGeom prst="rect">
            <a:avLst/>
          </a:prstGeom>
          <a:noFill/>
          <a:ln w="9525">
            <a:noFill/>
            <a:round/>
            <a:headEnd/>
            <a:tailEnd/>
          </a:ln>
          <a:effectLst/>
        </p:spPr>
      </p:pic>
      <p:pic>
        <p:nvPicPr>
          <p:cNvPr id="7183" name="Picture 15"/>
          <p:cNvPicPr>
            <a:picLocks noChangeAspect="1" noChangeArrowheads="1"/>
          </p:cNvPicPr>
          <p:nvPr/>
        </p:nvPicPr>
        <p:blipFill>
          <a:blip r:embed="rId16" cstate="print"/>
          <a:srcRect/>
          <a:stretch>
            <a:fillRect/>
          </a:stretch>
        </p:blipFill>
        <p:spPr bwMode="auto">
          <a:xfrm>
            <a:off x="3505200" y="4114800"/>
            <a:ext cx="1295400" cy="1174750"/>
          </a:xfrm>
          <a:prstGeom prst="rect">
            <a:avLst/>
          </a:prstGeom>
          <a:noFill/>
          <a:ln w="9525">
            <a:noFill/>
            <a:round/>
            <a:headEnd/>
            <a:tailEnd/>
          </a:ln>
          <a:effectLst/>
        </p:spPr>
      </p:pic>
      <p:pic>
        <p:nvPicPr>
          <p:cNvPr id="7184" name="Picture 16"/>
          <p:cNvPicPr>
            <a:picLocks noChangeAspect="1" noChangeArrowheads="1"/>
          </p:cNvPicPr>
          <p:nvPr/>
        </p:nvPicPr>
        <p:blipFill>
          <a:blip r:embed="rId17" cstate="print"/>
          <a:srcRect/>
          <a:stretch>
            <a:fillRect/>
          </a:stretch>
        </p:blipFill>
        <p:spPr bwMode="auto">
          <a:xfrm>
            <a:off x="7848600" y="5334000"/>
            <a:ext cx="1073150" cy="1274763"/>
          </a:xfrm>
          <a:prstGeom prst="rect">
            <a:avLst/>
          </a:prstGeom>
          <a:noFill/>
          <a:ln w="9525">
            <a:noFill/>
            <a:round/>
            <a:headEnd/>
            <a:tailEnd/>
          </a:ln>
          <a:effectLst/>
        </p:spPr>
      </p:pic>
      <p:pic>
        <p:nvPicPr>
          <p:cNvPr id="7185" name="Picture 17"/>
          <p:cNvPicPr>
            <a:picLocks noChangeAspect="1" noChangeArrowheads="1"/>
          </p:cNvPicPr>
          <p:nvPr/>
        </p:nvPicPr>
        <p:blipFill>
          <a:blip r:embed="rId18" cstate="print"/>
          <a:srcRect/>
          <a:stretch>
            <a:fillRect/>
          </a:stretch>
        </p:blipFill>
        <p:spPr bwMode="auto">
          <a:xfrm>
            <a:off x="7696200" y="2895600"/>
            <a:ext cx="1295400" cy="125571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mph" fill="hold" nodeType="clickEffect">
                                  <p:stCondLst>
                                    <p:cond delay="0"/>
                                  </p:stCondLst>
                                  <p:childTnLst>
                                    <p:animClr clrSpc="rgb" dir="cw">
                                      <p:cBhvr additive="repl">
                                        <p:cTn id="6" dur="1900" fill="hold" masterRel="sameClick">
                                          <p:stCondLst>
                                            <p:cond delay="0"/>
                                          </p:stCondLst>
                                        </p:cTn>
                                        <p:tgtEl>
                                          <p:spTgt spid="7170"/>
                                        </p:tgtEl>
                                        <p:attrNameLst>
                                          <p:attrName>style.color</p:attrName>
                                        </p:attrNameLst>
                                      </p:cBhvr>
                                      <p:to>
                                        <a:srgbClr val="003399"/>
                                      </p:to>
                                    </p:animClr>
                                    <p:animClr clrSpc="rgb" dir="cw">
                                      <p:cBhvr additive="repl">
                                        <p:cTn id="7" dur="1900" fill="hold" masterRel="sameClick">
                                          <p:stCondLst>
                                            <p:cond delay="0"/>
                                          </p:stCondLst>
                                        </p:cTn>
                                        <p:tgtEl>
                                          <p:spTgt spid="7170"/>
                                        </p:tgtEl>
                                        <p:attrNameLst>
                                          <p:attrName>fillColor</p:attrName>
                                        </p:attrNameLst>
                                      </p:cBhvr>
                                      <p:to>
                                        <a:srgbClr val="003399"/>
                                      </p:to>
                                    </p:animClr>
                                    <p:set>
                                      <p:cBhvr additive="repl">
                                        <p:cTn id="8" dur="1900" fill="hold">
                                          <p:stCondLst>
                                            <p:cond delay="0"/>
                                          </p:stCondLst>
                                        </p:cTn>
                                        <p:tgtEl>
                                          <p:spTgt spid="7170"/>
                                        </p:tgtEl>
                                        <p:attrNameLst>
                                          <p:attrName>fill.type</p:attrName>
                                        </p:attrNameLst>
                                      </p:cBhvr>
                                      <p:to>
                                        <p:strVal val="solid"/>
                                      </p:to>
                                    </p:set>
                                    <p:animScale>
                                      <p:cBhvr additive="repl">
                                        <p:cTn id="9" dur="200" fill="hold">
                                          <p:stCondLst>
                                            <p:cond delay="0"/>
                                          </p:stCondLst>
                                        </p:cTn>
                                        <p:tgtEl>
                                          <p:spTgt spid="7170"/>
                                        </p:tgtEl>
                                      </p:cBhvr>
                                      <p:from x="100000" y="100000"/>
                                      <p:to x="100000" y="5000"/>
                                    </p:animScale>
                                    <p:animScale>
                                      <p:cBhvr additive="repl">
                                        <p:cTn id="10" dur="200" fill="hold">
                                          <p:stCondLst>
                                            <p:cond delay="0"/>
                                          </p:stCondLst>
                                        </p:cTn>
                                        <p:tgtEl>
                                          <p:spTgt spid="7170"/>
                                        </p:tgtEl>
                                      </p:cBhvr>
                                      <p:from x="100000" y="5000"/>
                                      <p:to x="120000" y="150000"/>
                                    </p:animScale>
                                    <p:animScale>
                                      <p:cBhvr additive="repl">
                                        <p:cTn id="11" dur="600" fill="hold">
                                          <p:stCondLst>
                                            <p:cond delay="1400"/>
                                          </p:stCondLst>
                                        </p:cTn>
                                        <p:tgtEl>
                                          <p:spTgt spid="7170"/>
                                        </p:tgtEl>
                                      </p:cBhvr>
                                      <p:to x="120000" y="150000"/>
                                    </p:animScale>
                                  </p:childTnLst>
                                </p:cTn>
                              </p:par>
                              <p:par>
                                <p:cTn id="12" presetID="14" presetClass="emph" fill="hold" nodeType="withEffect">
                                  <p:stCondLst>
                                    <p:cond delay="0"/>
                                  </p:stCondLst>
                                  <p:childTnLst>
                                    <p:animClr clrSpc="rgb" dir="cw">
                                      <p:cBhvr additive="repl">
                                        <p:cTn id="13" dur="1900" fill="hold" masterRel="sameClick">
                                          <p:stCondLst>
                                            <p:cond delay="0"/>
                                          </p:stCondLst>
                                        </p:cTn>
                                        <p:tgtEl>
                                          <p:spTgt spid="7171"/>
                                        </p:tgtEl>
                                        <p:attrNameLst>
                                          <p:attrName>style.color</p:attrName>
                                        </p:attrNameLst>
                                      </p:cBhvr>
                                      <p:to>
                                        <a:srgbClr val="003399"/>
                                      </p:to>
                                    </p:animClr>
                                    <p:animClr clrSpc="rgb" dir="cw">
                                      <p:cBhvr additive="repl">
                                        <p:cTn id="14" dur="1900" fill="hold" masterRel="sameClick">
                                          <p:stCondLst>
                                            <p:cond delay="0"/>
                                          </p:stCondLst>
                                        </p:cTn>
                                        <p:tgtEl>
                                          <p:spTgt spid="7171"/>
                                        </p:tgtEl>
                                        <p:attrNameLst>
                                          <p:attrName>fillColor</p:attrName>
                                        </p:attrNameLst>
                                      </p:cBhvr>
                                      <p:to>
                                        <a:srgbClr val="003399"/>
                                      </p:to>
                                    </p:animClr>
                                    <p:set>
                                      <p:cBhvr additive="repl">
                                        <p:cTn id="15" dur="1900" fill="hold">
                                          <p:stCondLst>
                                            <p:cond delay="0"/>
                                          </p:stCondLst>
                                        </p:cTn>
                                        <p:tgtEl>
                                          <p:spTgt spid="7171"/>
                                        </p:tgtEl>
                                        <p:attrNameLst>
                                          <p:attrName>fill.type</p:attrName>
                                        </p:attrNameLst>
                                      </p:cBhvr>
                                      <p:to>
                                        <p:strVal val="solid"/>
                                      </p:to>
                                    </p:set>
                                    <p:animScale>
                                      <p:cBhvr additive="repl">
                                        <p:cTn id="16" dur="200" fill="hold">
                                          <p:stCondLst>
                                            <p:cond delay="0"/>
                                          </p:stCondLst>
                                        </p:cTn>
                                        <p:tgtEl>
                                          <p:spTgt spid="7171"/>
                                        </p:tgtEl>
                                      </p:cBhvr>
                                      <p:from x="100000" y="100000"/>
                                      <p:to x="100000" y="5000"/>
                                    </p:animScale>
                                    <p:animScale>
                                      <p:cBhvr additive="repl">
                                        <p:cTn id="17" dur="200" fill="hold">
                                          <p:stCondLst>
                                            <p:cond delay="0"/>
                                          </p:stCondLst>
                                        </p:cTn>
                                        <p:tgtEl>
                                          <p:spTgt spid="7171"/>
                                        </p:tgtEl>
                                      </p:cBhvr>
                                      <p:from x="100000" y="5000"/>
                                      <p:to x="120000" y="150000"/>
                                    </p:animScale>
                                    <p:animScale>
                                      <p:cBhvr additive="repl">
                                        <p:cTn id="18" dur="600" fill="hold">
                                          <p:stCondLst>
                                            <p:cond delay="1400"/>
                                          </p:stCondLst>
                                        </p:cTn>
                                        <p:tgtEl>
                                          <p:spTgt spid="7171"/>
                                        </p:tgtEl>
                                      </p:cBhvr>
                                      <p:to x="120000" y="150000"/>
                                    </p:animScale>
                                  </p:childTnLst>
                                </p:cTn>
                              </p:par>
                              <p:par>
                                <p:cTn id="19" presetID="14" presetClass="emph" fill="hold" nodeType="withEffect">
                                  <p:stCondLst>
                                    <p:cond delay="0"/>
                                  </p:stCondLst>
                                  <p:childTnLst>
                                    <p:animClr clrSpc="rgb" dir="cw">
                                      <p:cBhvr additive="repl">
                                        <p:cTn id="20" dur="1900" fill="hold" masterRel="sameClick">
                                          <p:stCondLst>
                                            <p:cond delay="0"/>
                                          </p:stCondLst>
                                        </p:cTn>
                                        <p:tgtEl>
                                          <p:spTgt spid="7173"/>
                                        </p:tgtEl>
                                        <p:attrNameLst>
                                          <p:attrName>style.color</p:attrName>
                                        </p:attrNameLst>
                                      </p:cBhvr>
                                      <p:to>
                                        <a:srgbClr val="003399"/>
                                      </p:to>
                                    </p:animClr>
                                    <p:animClr clrSpc="rgb" dir="cw">
                                      <p:cBhvr additive="repl">
                                        <p:cTn id="21" dur="1900" fill="hold" masterRel="sameClick">
                                          <p:stCondLst>
                                            <p:cond delay="0"/>
                                          </p:stCondLst>
                                        </p:cTn>
                                        <p:tgtEl>
                                          <p:spTgt spid="7173"/>
                                        </p:tgtEl>
                                        <p:attrNameLst>
                                          <p:attrName>fillColor</p:attrName>
                                        </p:attrNameLst>
                                      </p:cBhvr>
                                      <p:to>
                                        <a:srgbClr val="003399"/>
                                      </p:to>
                                    </p:animClr>
                                    <p:set>
                                      <p:cBhvr additive="repl">
                                        <p:cTn id="22" dur="1900" fill="hold">
                                          <p:stCondLst>
                                            <p:cond delay="0"/>
                                          </p:stCondLst>
                                        </p:cTn>
                                        <p:tgtEl>
                                          <p:spTgt spid="7173"/>
                                        </p:tgtEl>
                                        <p:attrNameLst>
                                          <p:attrName>fill.type</p:attrName>
                                        </p:attrNameLst>
                                      </p:cBhvr>
                                      <p:to>
                                        <p:strVal val="solid"/>
                                      </p:to>
                                    </p:set>
                                    <p:animScale>
                                      <p:cBhvr additive="repl">
                                        <p:cTn id="23" dur="200" fill="hold">
                                          <p:stCondLst>
                                            <p:cond delay="0"/>
                                          </p:stCondLst>
                                        </p:cTn>
                                        <p:tgtEl>
                                          <p:spTgt spid="7173"/>
                                        </p:tgtEl>
                                      </p:cBhvr>
                                      <p:from x="100000" y="100000"/>
                                      <p:to x="100000" y="5000"/>
                                    </p:animScale>
                                    <p:animScale>
                                      <p:cBhvr additive="repl">
                                        <p:cTn id="24" dur="200" fill="hold">
                                          <p:stCondLst>
                                            <p:cond delay="0"/>
                                          </p:stCondLst>
                                        </p:cTn>
                                        <p:tgtEl>
                                          <p:spTgt spid="7173"/>
                                        </p:tgtEl>
                                      </p:cBhvr>
                                      <p:from x="100000" y="5000"/>
                                      <p:to x="120000" y="150000"/>
                                    </p:animScale>
                                    <p:animScale>
                                      <p:cBhvr additive="repl">
                                        <p:cTn id="25" dur="600" fill="hold">
                                          <p:stCondLst>
                                            <p:cond delay="1400"/>
                                          </p:stCondLst>
                                        </p:cTn>
                                        <p:tgtEl>
                                          <p:spTgt spid="7173"/>
                                        </p:tgtEl>
                                      </p:cBhvr>
                                      <p:to x="120000" y="150000"/>
                                    </p:animScale>
                                  </p:childTnLst>
                                </p:cTn>
                              </p:par>
                              <p:par>
                                <p:cTn id="26" presetID="14" presetClass="emph" fill="hold" nodeType="withEffect">
                                  <p:stCondLst>
                                    <p:cond delay="0"/>
                                  </p:stCondLst>
                                  <p:childTnLst>
                                    <p:animClr clrSpc="rgb" dir="cw">
                                      <p:cBhvr additive="repl">
                                        <p:cTn id="27" dur="1900" fill="hold" masterRel="sameClick">
                                          <p:stCondLst>
                                            <p:cond delay="0"/>
                                          </p:stCondLst>
                                        </p:cTn>
                                        <p:tgtEl>
                                          <p:spTgt spid="7174"/>
                                        </p:tgtEl>
                                        <p:attrNameLst>
                                          <p:attrName>style.color</p:attrName>
                                        </p:attrNameLst>
                                      </p:cBhvr>
                                      <p:to>
                                        <a:srgbClr val="003399"/>
                                      </p:to>
                                    </p:animClr>
                                    <p:animClr clrSpc="rgb" dir="cw">
                                      <p:cBhvr additive="repl">
                                        <p:cTn id="28" dur="1900" fill="hold" masterRel="sameClick">
                                          <p:stCondLst>
                                            <p:cond delay="0"/>
                                          </p:stCondLst>
                                        </p:cTn>
                                        <p:tgtEl>
                                          <p:spTgt spid="7174"/>
                                        </p:tgtEl>
                                        <p:attrNameLst>
                                          <p:attrName>fillColor</p:attrName>
                                        </p:attrNameLst>
                                      </p:cBhvr>
                                      <p:to>
                                        <a:srgbClr val="003399"/>
                                      </p:to>
                                    </p:animClr>
                                    <p:set>
                                      <p:cBhvr additive="repl">
                                        <p:cTn id="29" dur="1900" fill="hold">
                                          <p:stCondLst>
                                            <p:cond delay="0"/>
                                          </p:stCondLst>
                                        </p:cTn>
                                        <p:tgtEl>
                                          <p:spTgt spid="7174"/>
                                        </p:tgtEl>
                                        <p:attrNameLst>
                                          <p:attrName>fill.type</p:attrName>
                                        </p:attrNameLst>
                                      </p:cBhvr>
                                      <p:to>
                                        <p:strVal val="solid"/>
                                      </p:to>
                                    </p:set>
                                    <p:animScale>
                                      <p:cBhvr additive="repl">
                                        <p:cTn id="30" dur="200" fill="hold">
                                          <p:stCondLst>
                                            <p:cond delay="0"/>
                                          </p:stCondLst>
                                        </p:cTn>
                                        <p:tgtEl>
                                          <p:spTgt spid="7174"/>
                                        </p:tgtEl>
                                      </p:cBhvr>
                                      <p:from x="100000" y="100000"/>
                                      <p:to x="100000" y="5000"/>
                                    </p:animScale>
                                    <p:animScale>
                                      <p:cBhvr additive="repl">
                                        <p:cTn id="31" dur="200" fill="hold">
                                          <p:stCondLst>
                                            <p:cond delay="0"/>
                                          </p:stCondLst>
                                        </p:cTn>
                                        <p:tgtEl>
                                          <p:spTgt spid="7174"/>
                                        </p:tgtEl>
                                      </p:cBhvr>
                                      <p:from x="100000" y="5000"/>
                                      <p:to x="120000" y="150000"/>
                                    </p:animScale>
                                    <p:animScale>
                                      <p:cBhvr additive="repl">
                                        <p:cTn id="32" dur="600" fill="hold">
                                          <p:stCondLst>
                                            <p:cond delay="1400"/>
                                          </p:stCondLst>
                                        </p:cTn>
                                        <p:tgtEl>
                                          <p:spTgt spid="7174"/>
                                        </p:tgtEl>
                                      </p:cBhvr>
                                      <p:to x="120000" y="150000"/>
                                    </p:animScale>
                                  </p:childTnLst>
                                </p:cTn>
                              </p:par>
                              <p:par>
                                <p:cTn id="33" presetID="14" presetClass="emph" fill="hold" nodeType="withEffect">
                                  <p:stCondLst>
                                    <p:cond delay="0"/>
                                  </p:stCondLst>
                                  <p:childTnLst>
                                    <p:animClr clrSpc="rgb" dir="cw">
                                      <p:cBhvr additive="repl">
                                        <p:cTn id="34" dur="1900" fill="hold" masterRel="sameClick">
                                          <p:stCondLst>
                                            <p:cond delay="0"/>
                                          </p:stCondLst>
                                        </p:cTn>
                                        <p:tgtEl>
                                          <p:spTgt spid="7176"/>
                                        </p:tgtEl>
                                        <p:attrNameLst>
                                          <p:attrName>style.color</p:attrName>
                                        </p:attrNameLst>
                                      </p:cBhvr>
                                      <p:to>
                                        <a:srgbClr val="003399"/>
                                      </p:to>
                                    </p:animClr>
                                    <p:animClr clrSpc="rgb" dir="cw">
                                      <p:cBhvr additive="repl">
                                        <p:cTn id="35" dur="1900" fill="hold" masterRel="sameClick">
                                          <p:stCondLst>
                                            <p:cond delay="0"/>
                                          </p:stCondLst>
                                        </p:cTn>
                                        <p:tgtEl>
                                          <p:spTgt spid="7176"/>
                                        </p:tgtEl>
                                        <p:attrNameLst>
                                          <p:attrName>fillColor</p:attrName>
                                        </p:attrNameLst>
                                      </p:cBhvr>
                                      <p:to>
                                        <a:srgbClr val="003399"/>
                                      </p:to>
                                    </p:animClr>
                                    <p:set>
                                      <p:cBhvr additive="repl">
                                        <p:cTn id="36" dur="1900" fill="hold">
                                          <p:stCondLst>
                                            <p:cond delay="0"/>
                                          </p:stCondLst>
                                        </p:cTn>
                                        <p:tgtEl>
                                          <p:spTgt spid="7176"/>
                                        </p:tgtEl>
                                        <p:attrNameLst>
                                          <p:attrName>fill.type</p:attrName>
                                        </p:attrNameLst>
                                      </p:cBhvr>
                                      <p:to>
                                        <p:strVal val="solid"/>
                                      </p:to>
                                    </p:set>
                                    <p:animScale>
                                      <p:cBhvr additive="repl">
                                        <p:cTn id="37" dur="200" fill="hold">
                                          <p:stCondLst>
                                            <p:cond delay="0"/>
                                          </p:stCondLst>
                                        </p:cTn>
                                        <p:tgtEl>
                                          <p:spTgt spid="7176"/>
                                        </p:tgtEl>
                                      </p:cBhvr>
                                      <p:from x="100000" y="100000"/>
                                      <p:to x="100000" y="5000"/>
                                    </p:animScale>
                                    <p:animScale>
                                      <p:cBhvr additive="repl">
                                        <p:cTn id="38" dur="200" fill="hold">
                                          <p:stCondLst>
                                            <p:cond delay="0"/>
                                          </p:stCondLst>
                                        </p:cTn>
                                        <p:tgtEl>
                                          <p:spTgt spid="7176"/>
                                        </p:tgtEl>
                                      </p:cBhvr>
                                      <p:from x="100000" y="5000"/>
                                      <p:to x="120000" y="150000"/>
                                    </p:animScale>
                                    <p:animScale>
                                      <p:cBhvr additive="repl">
                                        <p:cTn id="39" dur="600" fill="hold">
                                          <p:stCondLst>
                                            <p:cond delay="1400"/>
                                          </p:stCondLst>
                                        </p:cTn>
                                        <p:tgtEl>
                                          <p:spTgt spid="7176"/>
                                        </p:tgtEl>
                                      </p:cBhvr>
                                      <p:to x="120000" y="150000"/>
                                    </p:animScale>
                                  </p:childTnLst>
                                </p:cTn>
                              </p:par>
                              <p:par>
                                <p:cTn id="40" presetID="14" presetClass="emph" fill="hold" nodeType="withEffect">
                                  <p:stCondLst>
                                    <p:cond delay="0"/>
                                  </p:stCondLst>
                                  <p:childTnLst>
                                    <p:animClr clrSpc="rgb" dir="cw">
                                      <p:cBhvr additive="repl">
                                        <p:cTn id="41" dur="1900" fill="hold" masterRel="sameClick">
                                          <p:stCondLst>
                                            <p:cond delay="0"/>
                                          </p:stCondLst>
                                        </p:cTn>
                                        <p:tgtEl>
                                          <p:spTgt spid="7177"/>
                                        </p:tgtEl>
                                        <p:attrNameLst>
                                          <p:attrName>style.color</p:attrName>
                                        </p:attrNameLst>
                                      </p:cBhvr>
                                      <p:to>
                                        <a:srgbClr val="003399"/>
                                      </p:to>
                                    </p:animClr>
                                    <p:animClr clrSpc="rgb" dir="cw">
                                      <p:cBhvr additive="repl">
                                        <p:cTn id="42" dur="1900" fill="hold" masterRel="sameClick">
                                          <p:stCondLst>
                                            <p:cond delay="0"/>
                                          </p:stCondLst>
                                        </p:cTn>
                                        <p:tgtEl>
                                          <p:spTgt spid="7177"/>
                                        </p:tgtEl>
                                        <p:attrNameLst>
                                          <p:attrName>fillColor</p:attrName>
                                        </p:attrNameLst>
                                      </p:cBhvr>
                                      <p:to>
                                        <a:srgbClr val="003399"/>
                                      </p:to>
                                    </p:animClr>
                                    <p:set>
                                      <p:cBhvr additive="repl">
                                        <p:cTn id="43" dur="1900" fill="hold">
                                          <p:stCondLst>
                                            <p:cond delay="0"/>
                                          </p:stCondLst>
                                        </p:cTn>
                                        <p:tgtEl>
                                          <p:spTgt spid="7177"/>
                                        </p:tgtEl>
                                        <p:attrNameLst>
                                          <p:attrName>fill.type</p:attrName>
                                        </p:attrNameLst>
                                      </p:cBhvr>
                                      <p:to>
                                        <p:strVal val="solid"/>
                                      </p:to>
                                    </p:set>
                                    <p:animScale>
                                      <p:cBhvr additive="repl">
                                        <p:cTn id="44" dur="200" fill="hold">
                                          <p:stCondLst>
                                            <p:cond delay="0"/>
                                          </p:stCondLst>
                                        </p:cTn>
                                        <p:tgtEl>
                                          <p:spTgt spid="7177"/>
                                        </p:tgtEl>
                                      </p:cBhvr>
                                      <p:from x="100000" y="100000"/>
                                      <p:to x="100000" y="5000"/>
                                    </p:animScale>
                                    <p:animScale>
                                      <p:cBhvr additive="repl">
                                        <p:cTn id="45" dur="200" fill="hold">
                                          <p:stCondLst>
                                            <p:cond delay="0"/>
                                          </p:stCondLst>
                                        </p:cTn>
                                        <p:tgtEl>
                                          <p:spTgt spid="7177"/>
                                        </p:tgtEl>
                                      </p:cBhvr>
                                      <p:from x="100000" y="5000"/>
                                      <p:to x="120000" y="150000"/>
                                    </p:animScale>
                                    <p:animScale>
                                      <p:cBhvr additive="repl">
                                        <p:cTn id="46" dur="600" fill="hold">
                                          <p:stCondLst>
                                            <p:cond delay="1400"/>
                                          </p:stCondLst>
                                        </p:cTn>
                                        <p:tgtEl>
                                          <p:spTgt spid="7177"/>
                                        </p:tgtEl>
                                      </p:cBhvr>
                                      <p:to x="120000" y="150000"/>
                                    </p:animScale>
                                  </p:childTnLst>
                                </p:cTn>
                              </p:par>
                              <p:par>
                                <p:cTn id="47" presetID="14" presetClass="emph" fill="hold" nodeType="withEffect">
                                  <p:stCondLst>
                                    <p:cond delay="0"/>
                                  </p:stCondLst>
                                  <p:childTnLst>
                                    <p:animClr clrSpc="rgb" dir="cw">
                                      <p:cBhvr additive="repl">
                                        <p:cTn id="48" dur="1900" fill="hold" masterRel="sameClick">
                                          <p:stCondLst>
                                            <p:cond delay="0"/>
                                          </p:stCondLst>
                                        </p:cTn>
                                        <p:tgtEl>
                                          <p:spTgt spid="7178"/>
                                        </p:tgtEl>
                                        <p:attrNameLst>
                                          <p:attrName>style.color</p:attrName>
                                        </p:attrNameLst>
                                      </p:cBhvr>
                                      <p:to>
                                        <a:srgbClr val="003399"/>
                                      </p:to>
                                    </p:animClr>
                                    <p:animClr clrSpc="rgb" dir="cw">
                                      <p:cBhvr additive="repl">
                                        <p:cTn id="49" dur="1900" fill="hold" masterRel="sameClick">
                                          <p:stCondLst>
                                            <p:cond delay="0"/>
                                          </p:stCondLst>
                                        </p:cTn>
                                        <p:tgtEl>
                                          <p:spTgt spid="7178"/>
                                        </p:tgtEl>
                                        <p:attrNameLst>
                                          <p:attrName>fillColor</p:attrName>
                                        </p:attrNameLst>
                                      </p:cBhvr>
                                      <p:to>
                                        <a:srgbClr val="003399"/>
                                      </p:to>
                                    </p:animClr>
                                    <p:set>
                                      <p:cBhvr additive="repl">
                                        <p:cTn id="50" dur="1900" fill="hold">
                                          <p:stCondLst>
                                            <p:cond delay="0"/>
                                          </p:stCondLst>
                                        </p:cTn>
                                        <p:tgtEl>
                                          <p:spTgt spid="7178"/>
                                        </p:tgtEl>
                                        <p:attrNameLst>
                                          <p:attrName>fill.type</p:attrName>
                                        </p:attrNameLst>
                                      </p:cBhvr>
                                      <p:to>
                                        <p:strVal val="solid"/>
                                      </p:to>
                                    </p:set>
                                    <p:animScale>
                                      <p:cBhvr additive="repl">
                                        <p:cTn id="51" dur="200" fill="hold">
                                          <p:stCondLst>
                                            <p:cond delay="0"/>
                                          </p:stCondLst>
                                        </p:cTn>
                                        <p:tgtEl>
                                          <p:spTgt spid="7178"/>
                                        </p:tgtEl>
                                      </p:cBhvr>
                                      <p:from x="100000" y="100000"/>
                                      <p:to x="100000" y="5000"/>
                                    </p:animScale>
                                    <p:animScale>
                                      <p:cBhvr additive="repl">
                                        <p:cTn id="52" dur="200" fill="hold">
                                          <p:stCondLst>
                                            <p:cond delay="0"/>
                                          </p:stCondLst>
                                        </p:cTn>
                                        <p:tgtEl>
                                          <p:spTgt spid="7178"/>
                                        </p:tgtEl>
                                      </p:cBhvr>
                                      <p:from x="100000" y="5000"/>
                                      <p:to x="120000" y="150000"/>
                                    </p:animScale>
                                    <p:animScale>
                                      <p:cBhvr additive="repl">
                                        <p:cTn id="53" dur="600" fill="hold">
                                          <p:stCondLst>
                                            <p:cond delay="1400"/>
                                          </p:stCondLst>
                                        </p:cTn>
                                        <p:tgtEl>
                                          <p:spTgt spid="7178"/>
                                        </p:tgtEl>
                                      </p:cBhvr>
                                      <p:to x="120000" y="150000"/>
                                    </p:animScale>
                                  </p:childTnLst>
                                </p:cTn>
                              </p:par>
                              <p:par>
                                <p:cTn id="54" presetID="14" presetClass="emph" fill="hold" nodeType="withEffect">
                                  <p:stCondLst>
                                    <p:cond delay="0"/>
                                  </p:stCondLst>
                                  <p:childTnLst>
                                    <p:animClr clrSpc="rgb" dir="cw">
                                      <p:cBhvr additive="repl">
                                        <p:cTn id="55" dur="1900" fill="hold" masterRel="sameClick">
                                          <p:stCondLst>
                                            <p:cond delay="0"/>
                                          </p:stCondLst>
                                        </p:cTn>
                                        <p:tgtEl>
                                          <p:spTgt spid="7179"/>
                                        </p:tgtEl>
                                        <p:attrNameLst>
                                          <p:attrName>style.color</p:attrName>
                                        </p:attrNameLst>
                                      </p:cBhvr>
                                      <p:to>
                                        <a:srgbClr val="003399"/>
                                      </p:to>
                                    </p:animClr>
                                    <p:animClr clrSpc="rgb" dir="cw">
                                      <p:cBhvr additive="repl">
                                        <p:cTn id="56" dur="1900" fill="hold" masterRel="sameClick">
                                          <p:stCondLst>
                                            <p:cond delay="0"/>
                                          </p:stCondLst>
                                        </p:cTn>
                                        <p:tgtEl>
                                          <p:spTgt spid="7179"/>
                                        </p:tgtEl>
                                        <p:attrNameLst>
                                          <p:attrName>fillColor</p:attrName>
                                        </p:attrNameLst>
                                      </p:cBhvr>
                                      <p:to>
                                        <a:srgbClr val="003399"/>
                                      </p:to>
                                    </p:animClr>
                                    <p:set>
                                      <p:cBhvr additive="repl">
                                        <p:cTn id="57" dur="1900" fill="hold">
                                          <p:stCondLst>
                                            <p:cond delay="0"/>
                                          </p:stCondLst>
                                        </p:cTn>
                                        <p:tgtEl>
                                          <p:spTgt spid="7179"/>
                                        </p:tgtEl>
                                        <p:attrNameLst>
                                          <p:attrName>fill.type</p:attrName>
                                        </p:attrNameLst>
                                      </p:cBhvr>
                                      <p:to>
                                        <p:strVal val="solid"/>
                                      </p:to>
                                    </p:set>
                                    <p:animScale>
                                      <p:cBhvr additive="repl">
                                        <p:cTn id="58" dur="200" fill="hold">
                                          <p:stCondLst>
                                            <p:cond delay="0"/>
                                          </p:stCondLst>
                                        </p:cTn>
                                        <p:tgtEl>
                                          <p:spTgt spid="7179"/>
                                        </p:tgtEl>
                                      </p:cBhvr>
                                      <p:from x="100000" y="100000"/>
                                      <p:to x="100000" y="5000"/>
                                    </p:animScale>
                                    <p:animScale>
                                      <p:cBhvr additive="repl">
                                        <p:cTn id="59" dur="200" fill="hold">
                                          <p:stCondLst>
                                            <p:cond delay="0"/>
                                          </p:stCondLst>
                                        </p:cTn>
                                        <p:tgtEl>
                                          <p:spTgt spid="7179"/>
                                        </p:tgtEl>
                                      </p:cBhvr>
                                      <p:from x="100000" y="5000"/>
                                      <p:to x="120000" y="150000"/>
                                    </p:animScale>
                                    <p:animScale>
                                      <p:cBhvr additive="repl">
                                        <p:cTn id="60" dur="600" fill="hold">
                                          <p:stCondLst>
                                            <p:cond delay="1400"/>
                                          </p:stCondLst>
                                        </p:cTn>
                                        <p:tgtEl>
                                          <p:spTgt spid="7179"/>
                                        </p:tgtEl>
                                      </p:cBhvr>
                                      <p:to x="120000" y="150000"/>
                                    </p:animScale>
                                  </p:childTnLst>
                                </p:cTn>
                              </p:par>
                              <p:par>
                                <p:cTn id="61" presetID="14" presetClass="emph" fill="hold" nodeType="withEffect">
                                  <p:stCondLst>
                                    <p:cond delay="0"/>
                                  </p:stCondLst>
                                  <p:childTnLst>
                                    <p:animClr clrSpc="rgb" dir="cw">
                                      <p:cBhvr additive="repl">
                                        <p:cTn id="62" dur="1900" fill="hold" masterRel="sameClick">
                                          <p:stCondLst>
                                            <p:cond delay="0"/>
                                          </p:stCondLst>
                                        </p:cTn>
                                        <p:tgtEl>
                                          <p:spTgt spid="7180"/>
                                        </p:tgtEl>
                                        <p:attrNameLst>
                                          <p:attrName>style.color</p:attrName>
                                        </p:attrNameLst>
                                      </p:cBhvr>
                                      <p:to>
                                        <a:srgbClr val="003399"/>
                                      </p:to>
                                    </p:animClr>
                                    <p:animClr clrSpc="rgb" dir="cw">
                                      <p:cBhvr additive="repl">
                                        <p:cTn id="63" dur="1900" fill="hold" masterRel="sameClick">
                                          <p:stCondLst>
                                            <p:cond delay="0"/>
                                          </p:stCondLst>
                                        </p:cTn>
                                        <p:tgtEl>
                                          <p:spTgt spid="7180"/>
                                        </p:tgtEl>
                                        <p:attrNameLst>
                                          <p:attrName>fillColor</p:attrName>
                                        </p:attrNameLst>
                                      </p:cBhvr>
                                      <p:to>
                                        <a:srgbClr val="003399"/>
                                      </p:to>
                                    </p:animClr>
                                    <p:set>
                                      <p:cBhvr additive="repl">
                                        <p:cTn id="64" dur="1900" fill="hold">
                                          <p:stCondLst>
                                            <p:cond delay="0"/>
                                          </p:stCondLst>
                                        </p:cTn>
                                        <p:tgtEl>
                                          <p:spTgt spid="7180"/>
                                        </p:tgtEl>
                                        <p:attrNameLst>
                                          <p:attrName>fill.type</p:attrName>
                                        </p:attrNameLst>
                                      </p:cBhvr>
                                      <p:to>
                                        <p:strVal val="solid"/>
                                      </p:to>
                                    </p:set>
                                    <p:animScale>
                                      <p:cBhvr additive="repl">
                                        <p:cTn id="65" dur="200" fill="hold">
                                          <p:stCondLst>
                                            <p:cond delay="0"/>
                                          </p:stCondLst>
                                        </p:cTn>
                                        <p:tgtEl>
                                          <p:spTgt spid="7180"/>
                                        </p:tgtEl>
                                      </p:cBhvr>
                                      <p:from x="100000" y="100000"/>
                                      <p:to x="100000" y="5000"/>
                                    </p:animScale>
                                    <p:animScale>
                                      <p:cBhvr additive="repl">
                                        <p:cTn id="66" dur="200" fill="hold">
                                          <p:stCondLst>
                                            <p:cond delay="0"/>
                                          </p:stCondLst>
                                        </p:cTn>
                                        <p:tgtEl>
                                          <p:spTgt spid="7180"/>
                                        </p:tgtEl>
                                      </p:cBhvr>
                                      <p:from x="100000" y="5000"/>
                                      <p:to x="120000" y="150000"/>
                                    </p:animScale>
                                    <p:animScale>
                                      <p:cBhvr additive="repl">
                                        <p:cTn id="67" dur="600" fill="hold">
                                          <p:stCondLst>
                                            <p:cond delay="1400"/>
                                          </p:stCondLst>
                                        </p:cTn>
                                        <p:tgtEl>
                                          <p:spTgt spid="7180"/>
                                        </p:tgtEl>
                                      </p:cBhvr>
                                      <p:to x="120000" y="150000"/>
                                    </p:animScale>
                                  </p:childTnLst>
                                </p:cTn>
                              </p:par>
                              <p:par>
                                <p:cTn id="68" presetID="14" presetClass="emph" fill="hold" nodeType="withEffect">
                                  <p:stCondLst>
                                    <p:cond delay="0"/>
                                  </p:stCondLst>
                                  <p:childTnLst>
                                    <p:animClr clrSpc="rgb" dir="cw">
                                      <p:cBhvr additive="repl">
                                        <p:cTn id="69" dur="1900" fill="hold" masterRel="sameClick">
                                          <p:stCondLst>
                                            <p:cond delay="0"/>
                                          </p:stCondLst>
                                        </p:cTn>
                                        <p:tgtEl>
                                          <p:spTgt spid="7182"/>
                                        </p:tgtEl>
                                        <p:attrNameLst>
                                          <p:attrName>style.color</p:attrName>
                                        </p:attrNameLst>
                                      </p:cBhvr>
                                      <p:to>
                                        <a:srgbClr val="003399"/>
                                      </p:to>
                                    </p:animClr>
                                    <p:animClr clrSpc="rgb" dir="cw">
                                      <p:cBhvr additive="repl">
                                        <p:cTn id="70" dur="1900" fill="hold" masterRel="sameClick">
                                          <p:stCondLst>
                                            <p:cond delay="0"/>
                                          </p:stCondLst>
                                        </p:cTn>
                                        <p:tgtEl>
                                          <p:spTgt spid="7182"/>
                                        </p:tgtEl>
                                        <p:attrNameLst>
                                          <p:attrName>fillColor</p:attrName>
                                        </p:attrNameLst>
                                      </p:cBhvr>
                                      <p:to>
                                        <a:srgbClr val="003399"/>
                                      </p:to>
                                    </p:animClr>
                                    <p:set>
                                      <p:cBhvr additive="repl">
                                        <p:cTn id="71" dur="1900" fill="hold">
                                          <p:stCondLst>
                                            <p:cond delay="0"/>
                                          </p:stCondLst>
                                        </p:cTn>
                                        <p:tgtEl>
                                          <p:spTgt spid="7182"/>
                                        </p:tgtEl>
                                        <p:attrNameLst>
                                          <p:attrName>fill.type</p:attrName>
                                        </p:attrNameLst>
                                      </p:cBhvr>
                                      <p:to>
                                        <p:strVal val="solid"/>
                                      </p:to>
                                    </p:set>
                                    <p:animScale>
                                      <p:cBhvr additive="repl">
                                        <p:cTn id="72" dur="200" fill="hold">
                                          <p:stCondLst>
                                            <p:cond delay="0"/>
                                          </p:stCondLst>
                                        </p:cTn>
                                        <p:tgtEl>
                                          <p:spTgt spid="7182"/>
                                        </p:tgtEl>
                                      </p:cBhvr>
                                      <p:from x="100000" y="100000"/>
                                      <p:to x="100000" y="5000"/>
                                    </p:animScale>
                                    <p:animScale>
                                      <p:cBhvr additive="repl">
                                        <p:cTn id="73" dur="200" fill="hold">
                                          <p:stCondLst>
                                            <p:cond delay="0"/>
                                          </p:stCondLst>
                                        </p:cTn>
                                        <p:tgtEl>
                                          <p:spTgt spid="7182"/>
                                        </p:tgtEl>
                                      </p:cBhvr>
                                      <p:from x="100000" y="5000"/>
                                      <p:to x="120000" y="150000"/>
                                    </p:animScale>
                                    <p:animScale>
                                      <p:cBhvr additive="repl">
                                        <p:cTn id="74" dur="600" fill="hold">
                                          <p:stCondLst>
                                            <p:cond delay="1400"/>
                                          </p:stCondLst>
                                        </p:cTn>
                                        <p:tgtEl>
                                          <p:spTgt spid="7182"/>
                                        </p:tgtEl>
                                      </p:cBhvr>
                                      <p:to x="120000" y="150000"/>
                                    </p:animScale>
                                  </p:childTnLst>
                                </p:cTn>
                              </p:par>
                              <p:par>
                                <p:cTn id="75" presetID="14" presetClass="emph" fill="hold" nodeType="withEffect">
                                  <p:stCondLst>
                                    <p:cond delay="0"/>
                                  </p:stCondLst>
                                  <p:childTnLst>
                                    <p:animClr clrSpc="rgb" dir="cw">
                                      <p:cBhvr additive="repl">
                                        <p:cTn id="76" dur="1900" fill="hold" masterRel="sameClick">
                                          <p:stCondLst>
                                            <p:cond delay="0"/>
                                          </p:stCondLst>
                                        </p:cTn>
                                        <p:tgtEl>
                                          <p:spTgt spid="7183"/>
                                        </p:tgtEl>
                                        <p:attrNameLst>
                                          <p:attrName>style.color</p:attrName>
                                        </p:attrNameLst>
                                      </p:cBhvr>
                                      <p:to>
                                        <a:srgbClr val="003399"/>
                                      </p:to>
                                    </p:animClr>
                                    <p:animClr clrSpc="rgb" dir="cw">
                                      <p:cBhvr additive="repl">
                                        <p:cTn id="77" dur="1900" fill="hold" masterRel="sameClick">
                                          <p:stCondLst>
                                            <p:cond delay="0"/>
                                          </p:stCondLst>
                                        </p:cTn>
                                        <p:tgtEl>
                                          <p:spTgt spid="7183"/>
                                        </p:tgtEl>
                                        <p:attrNameLst>
                                          <p:attrName>fillColor</p:attrName>
                                        </p:attrNameLst>
                                      </p:cBhvr>
                                      <p:to>
                                        <a:srgbClr val="003399"/>
                                      </p:to>
                                    </p:animClr>
                                    <p:set>
                                      <p:cBhvr additive="repl">
                                        <p:cTn id="78" dur="1900" fill="hold">
                                          <p:stCondLst>
                                            <p:cond delay="0"/>
                                          </p:stCondLst>
                                        </p:cTn>
                                        <p:tgtEl>
                                          <p:spTgt spid="7183"/>
                                        </p:tgtEl>
                                        <p:attrNameLst>
                                          <p:attrName>fill.type</p:attrName>
                                        </p:attrNameLst>
                                      </p:cBhvr>
                                      <p:to>
                                        <p:strVal val="solid"/>
                                      </p:to>
                                    </p:set>
                                    <p:animScale>
                                      <p:cBhvr additive="repl">
                                        <p:cTn id="79" dur="200" fill="hold">
                                          <p:stCondLst>
                                            <p:cond delay="0"/>
                                          </p:stCondLst>
                                        </p:cTn>
                                        <p:tgtEl>
                                          <p:spTgt spid="7183"/>
                                        </p:tgtEl>
                                      </p:cBhvr>
                                      <p:from x="100000" y="100000"/>
                                      <p:to x="100000" y="5000"/>
                                    </p:animScale>
                                    <p:animScale>
                                      <p:cBhvr additive="repl">
                                        <p:cTn id="80" dur="200" fill="hold">
                                          <p:stCondLst>
                                            <p:cond delay="0"/>
                                          </p:stCondLst>
                                        </p:cTn>
                                        <p:tgtEl>
                                          <p:spTgt spid="7183"/>
                                        </p:tgtEl>
                                      </p:cBhvr>
                                      <p:from x="100000" y="5000"/>
                                      <p:to x="120000" y="150000"/>
                                    </p:animScale>
                                    <p:animScale>
                                      <p:cBhvr additive="repl">
                                        <p:cTn id="81" dur="600" fill="hold">
                                          <p:stCondLst>
                                            <p:cond delay="1400"/>
                                          </p:stCondLst>
                                        </p:cTn>
                                        <p:tgtEl>
                                          <p:spTgt spid="7183"/>
                                        </p:tgtEl>
                                      </p:cBhvr>
                                      <p:to x="120000" y="150000"/>
                                    </p:animScale>
                                  </p:childTnLst>
                                </p:cTn>
                              </p:par>
                              <p:par>
                                <p:cTn id="82" presetID="14" presetClass="emph" fill="hold" nodeType="withEffect">
                                  <p:stCondLst>
                                    <p:cond delay="0"/>
                                  </p:stCondLst>
                                  <p:childTnLst>
                                    <p:animClr clrSpc="rgb" dir="cw">
                                      <p:cBhvr additive="repl">
                                        <p:cTn id="83" dur="1900" fill="hold" masterRel="sameClick">
                                          <p:stCondLst>
                                            <p:cond delay="0"/>
                                          </p:stCondLst>
                                        </p:cTn>
                                        <p:tgtEl>
                                          <p:spTgt spid="7181"/>
                                        </p:tgtEl>
                                        <p:attrNameLst>
                                          <p:attrName>style.color</p:attrName>
                                        </p:attrNameLst>
                                      </p:cBhvr>
                                      <p:to>
                                        <a:srgbClr val="003399"/>
                                      </p:to>
                                    </p:animClr>
                                    <p:animClr clrSpc="rgb" dir="cw">
                                      <p:cBhvr additive="repl">
                                        <p:cTn id="84" dur="1900" fill="hold" masterRel="sameClick">
                                          <p:stCondLst>
                                            <p:cond delay="0"/>
                                          </p:stCondLst>
                                        </p:cTn>
                                        <p:tgtEl>
                                          <p:spTgt spid="7181"/>
                                        </p:tgtEl>
                                        <p:attrNameLst>
                                          <p:attrName>fillColor</p:attrName>
                                        </p:attrNameLst>
                                      </p:cBhvr>
                                      <p:to>
                                        <a:srgbClr val="003399"/>
                                      </p:to>
                                    </p:animClr>
                                    <p:set>
                                      <p:cBhvr additive="repl">
                                        <p:cTn id="85" dur="1900" fill="hold">
                                          <p:stCondLst>
                                            <p:cond delay="0"/>
                                          </p:stCondLst>
                                        </p:cTn>
                                        <p:tgtEl>
                                          <p:spTgt spid="7181"/>
                                        </p:tgtEl>
                                        <p:attrNameLst>
                                          <p:attrName>fill.type</p:attrName>
                                        </p:attrNameLst>
                                      </p:cBhvr>
                                      <p:to>
                                        <p:strVal val="solid"/>
                                      </p:to>
                                    </p:set>
                                    <p:animScale>
                                      <p:cBhvr additive="repl">
                                        <p:cTn id="86" dur="200" fill="hold">
                                          <p:stCondLst>
                                            <p:cond delay="0"/>
                                          </p:stCondLst>
                                        </p:cTn>
                                        <p:tgtEl>
                                          <p:spTgt spid="7181"/>
                                        </p:tgtEl>
                                      </p:cBhvr>
                                      <p:from x="100000" y="100000"/>
                                      <p:to x="100000" y="5000"/>
                                    </p:animScale>
                                    <p:animScale>
                                      <p:cBhvr additive="repl">
                                        <p:cTn id="87" dur="200" fill="hold">
                                          <p:stCondLst>
                                            <p:cond delay="0"/>
                                          </p:stCondLst>
                                        </p:cTn>
                                        <p:tgtEl>
                                          <p:spTgt spid="7181"/>
                                        </p:tgtEl>
                                      </p:cBhvr>
                                      <p:from x="100000" y="5000"/>
                                      <p:to x="120000" y="150000"/>
                                    </p:animScale>
                                    <p:animScale>
                                      <p:cBhvr additive="repl">
                                        <p:cTn id="88" dur="600" fill="hold">
                                          <p:stCondLst>
                                            <p:cond delay="1400"/>
                                          </p:stCondLst>
                                        </p:cTn>
                                        <p:tgtEl>
                                          <p:spTgt spid="7181"/>
                                        </p:tgtEl>
                                      </p:cBhvr>
                                      <p:to x="120000" y="150000"/>
                                    </p:animScale>
                                  </p:childTnLst>
                                </p:cTn>
                              </p:par>
                              <p:par>
                                <p:cTn id="89" presetID="14" presetClass="emph" fill="hold" nodeType="withEffect">
                                  <p:stCondLst>
                                    <p:cond delay="0"/>
                                  </p:stCondLst>
                                  <p:childTnLst>
                                    <p:animClr clrSpc="rgb" dir="cw">
                                      <p:cBhvr additive="repl">
                                        <p:cTn id="90" dur="1900" fill="hold" masterRel="sameClick">
                                          <p:stCondLst>
                                            <p:cond delay="0"/>
                                          </p:stCondLst>
                                        </p:cTn>
                                        <p:tgtEl>
                                          <p:spTgt spid="7172"/>
                                        </p:tgtEl>
                                        <p:attrNameLst>
                                          <p:attrName>style.color</p:attrName>
                                        </p:attrNameLst>
                                      </p:cBhvr>
                                      <p:to>
                                        <a:srgbClr val="003399"/>
                                      </p:to>
                                    </p:animClr>
                                    <p:animClr clrSpc="rgb" dir="cw">
                                      <p:cBhvr additive="repl">
                                        <p:cTn id="91" dur="1900" fill="hold" masterRel="sameClick">
                                          <p:stCondLst>
                                            <p:cond delay="0"/>
                                          </p:stCondLst>
                                        </p:cTn>
                                        <p:tgtEl>
                                          <p:spTgt spid="7172"/>
                                        </p:tgtEl>
                                        <p:attrNameLst>
                                          <p:attrName>fillColor</p:attrName>
                                        </p:attrNameLst>
                                      </p:cBhvr>
                                      <p:to>
                                        <a:srgbClr val="003399"/>
                                      </p:to>
                                    </p:animClr>
                                    <p:set>
                                      <p:cBhvr additive="repl">
                                        <p:cTn id="92" dur="1900" fill="hold">
                                          <p:stCondLst>
                                            <p:cond delay="0"/>
                                          </p:stCondLst>
                                        </p:cTn>
                                        <p:tgtEl>
                                          <p:spTgt spid="7172"/>
                                        </p:tgtEl>
                                        <p:attrNameLst>
                                          <p:attrName>fill.type</p:attrName>
                                        </p:attrNameLst>
                                      </p:cBhvr>
                                      <p:to>
                                        <p:strVal val="solid"/>
                                      </p:to>
                                    </p:set>
                                    <p:animScale>
                                      <p:cBhvr additive="repl">
                                        <p:cTn id="93" dur="200" fill="hold">
                                          <p:stCondLst>
                                            <p:cond delay="0"/>
                                          </p:stCondLst>
                                        </p:cTn>
                                        <p:tgtEl>
                                          <p:spTgt spid="7172"/>
                                        </p:tgtEl>
                                      </p:cBhvr>
                                      <p:from x="100000" y="100000"/>
                                      <p:to x="100000" y="5000"/>
                                    </p:animScale>
                                    <p:animScale>
                                      <p:cBhvr additive="repl">
                                        <p:cTn id="94" dur="200" fill="hold">
                                          <p:stCondLst>
                                            <p:cond delay="0"/>
                                          </p:stCondLst>
                                        </p:cTn>
                                        <p:tgtEl>
                                          <p:spTgt spid="7172"/>
                                        </p:tgtEl>
                                      </p:cBhvr>
                                      <p:from x="100000" y="5000"/>
                                      <p:to x="120000" y="150000"/>
                                    </p:animScale>
                                    <p:animScale>
                                      <p:cBhvr additive="repl">
                                        <p:cTn id="95" dur="600" fill="hold">
                                          <p:stCondLst>
                                            <p:cond delay="1400"/>
                                          </p:stCondLst>
                                        </p:cTn>
                                        <p:tgtEl>
                                          <p:spTgt spid="7172"/>
                                        </p:tgtEl>
                                      </p:cBhvr>
                                      <p:to x="120000" y="150000"/>
                                    </p:animScale>
                                  </p:childTnLst>
                                </p:cTn>
                              </p:par>
                              <p:par>
                                <p:cTn id="96" presetID="14" presetClass="emph" fill="hold" nodeType="withEffect">
                                  <p:stCondLst>
                                    <p:cond delay="0"/>
                                  </p:stCondLst>
                                  <p:childTnLst>
                                    <p:animClr clrSpc="rgb" dir="cw">
                                      <p:cBhvr additive="repl">
                                        <p:cTn id="97" dur="1900" fill="hold" masterRel="sameClick">
                                          <p:stCondLst>
                                            <p:cond delay="0"/>
                                          </p:stCondLst>
                                        </p:cTn>
                                        <p:tgtEl>
                                          <p:spTgt spid="7175"/>
                                        </p:tgtEl>
                                        <p:attrNameLst>
                                          <p:attrName>style.color</p:attrName>
                                        </p:attrNameLst>
                                      </p:cBhvr>
                                      <p:to>
                                        <a:srgbClr val="003399"/>
                                      </p:to>
                                    </p:animClr>
                                    <p:animClr clrSpc="rgb" dir="cw">
                                      <p:cBhvr additive="repl">
                                        <p:cTn id="98" dur="1900" fill="hold" masterRel="sameClick">
                                          <p:stCondLst>
                                            <p:cond delay="0"/>
                                          </p:stCondLst>
                                        </p:cTn>
                                        <p:tgtEl>
                                          <p:spTgt spid="7175"/>
                                        </p:tgtEl>
                                        <p:attrNameLst>
                                          <p:attrName>fillColor</p:attrName>
                                        </p:attrNameLst>
                                      </p:cBhvr>
                                      <p:to>
                                        <a:srgbClr val="003399"/>
                                      </p:to>
                                    </p:animClr>
                                    <p:set>
                                      <p:cBhvr additive="repl">
                                        <p:cTn id="99" dur="1900" fill="hold">
                                          <p:stCondLst>
                                            <p:cond delay="0"/>
                                          </p:stCondLst>
                                        </p:cTn>
                                        <p:tgtEl>
                                          <p:spTgt spid="7175"/>
                                        </p:tgtEl>
                                        <p:attrNameLst>
                                          <p:attrName>fill.type</p:attrName>
                                        </p:attrNameLst>
                                      </p:cBhvr>
                                      <p:to>
                                        <p:strVal val="solid"/>
                                      </p:to>
                                    </p:set>
                                    <p:animScale>
                                      <p:cBhvr additive="repl">
                                        <p:cTn id="100" dur="200" fill="hold">
                                          <p:stCondLst>
                                            <p:cond delay="0"/>
                                          </p:stCondLst>
                                        </p:cTn>
                                        <p:tgtEl>
                                          <p:spTgt spid="7175"/>
                                        </p:tgtEl>
                                      </p:cBhvr>
                                      <p:from x="100000" y="100000"/>
                                      <p:to x="100000" y="5000"/>
                                    </p:animScale>
                                    <p:animScale>
                                      <p:cBhvr additive="repl">
                                        <p:cTn id="101" dur="200" fill="hold">
                                          <p:stCondLst>
                                            <p:cond delay="0"/>
                                          </p:stCondLst>
                                        </p:cTn>
                                        <p:tgtEl>
                                          <p:spTgt spid="7175"/>
                                        </p:tgtEl>
                                      </p:cBhvr>
                                      <p:from x="100000" y="5000"/>
                                      <p:to x="120000" y="150000"/>
                                    </p:animScale>
                                    <p:animScale>
                                      <p:cBhvr additive="repl">
                                        <p:cTn id="102" dur="600" fill="hold">
                                          <p:stCondLst>
                                            <p:cond delay="1400"/>
                                          </p:stCondLst>
                                        </p:cTn>
                                        <p:tgtEl>
                                          <p:spTgt spid="7175"/>
                                        </p:tgtEl>
                                      </p:cBhvr>
                                      <p:to x="120000" y="150000"/>
                                    </p:animScale>
                                  </p:childTnLst>
                                </p:cTn>
                              </p:par>
                            </p:childTnLst>
                          </p:cTn>
                        </p:par>
                      </p:childTnLst>
                    </p:cTn>
                  </p:par>
                  <p:par>
                    <p:cTn id="103" fill="hold">
                      <p:stCondLst>
                        <p:cond delay="indefinite"/>
                      </p:stCondLst>
                      <p:childTnLst>
                        <p:par>
                          <p:cTn id="104" fill="hold">
                            <p:stCondLst>
                              <p:cond delay="0"/>
                            </p:stCondLst>
                            <p:childTnLst>
                              <p:par>
                                <p:cTn id="105" presetID="14" presetClass="emph" fill="hold" nodeType="clickEffect">
                                  <p:stCondLst>
                                    <p:cond delay="0"/>
                                  </p:stCondLst>
                                  <p:childTnLst>
                                    <p:animClr clrSpc="rgb" dir="cw">
                                      <p:cBhvr additive="repl">
                                        <p:cTn id="106" dur="1900" fill="hold" masterRel="sameClick">
                                          <p:stCondLst>
                                            <p:cond delay="0"/>
                                          </p:stCondLst>
                                        </p:cTn>
                                        <p:tgtEl>
                                          <p:spTgt spid="7184"/>
                                        </p:tgtEl>
                                        <p:attrNameLst>
                                          <p:attrName>style.color</p:attrName>
                                        </p:attrNameLst>
                                      </p:cBhvr>
                                      <p:to>
                                        <a:srgbClr val="003399"/>
                                      </p:to>
                                    </p:animClr>
                                    <p:animClr clrSpc="rgb" dir="cw">
                                      <p:cBhvr additive="repl">
                                        <p:cTn id="107" dur="1900" fill="hold" masterRel="sameClick">
                                          <p:stCondLst>
                                            <p:cond delay="0"/>
                                          </p:stCondLst>
                                        </p:cTn>
                                        <p:tgtEl>
                                          <p:spTgt spid="7184"/>
                                        </p:tgtEl>
                                        <p:attrNameLst>
                                          <p:attrName>fillColor</p:attrName>
                                        </p:attrNameLst>
                                      </p:cBhvr>
                                      <p:to>
                                        <a:srgbClr val="003399"/>
                                      </p:to>
                                    </p:animClr>
                                    <p:set>
                                      <p:cBhvr additive="repl">
                                        <p:cTn id="108" dur="1900" fill="hold">
                                          <p:stCondLst>
                                            <p:cond delay="0"/>
                                          </p:stCondLst>
                                        </p:cTn>
                                        <p:tgtEl>
                                          <p:spTgt spid="7184"/>
                                        </p:tgtEl>
                                        <p:attrNameLst>
                                          <p:attrName>fill.type</p:attrName>
                                        </p:attrNameLst>
                                      </p:cBhvr>
                                      <p:to>
                                        <p:strVal val="solid"/>
                                      </p:to>
                                    </p:set>
                                    <p:animScale>
                                      <p:cBhvr additive="repl">
                                        <p:cTn id="109" dur="200" fill="hold">
                                          <p:stCondLst>
                                            <p:cond delay="0"/>
                                          </p:stCondLst>
                                        </p:cTn>
                                        <p:tgtEl>
                                          <p:spTgt spid="7184"/>
                                        </p:tgtEl>
                                      </p:cBhvr>
                                      <p:from x="100000" y="100000"/>
                                      <p:to x="100000" y="5000"/>
                                    </p:animScale>
                                    <p:animScale>
                                      <p:cBhvr additive="repl">
                                        <p:cTn id="110" dur="200" fill="hold">
                                          <p:stCondLst>
                                            <p:cond delay="0"/>
                                          </p:stCondLst>
                                        </p:cTn>
                                        <p:tgtEl>
                                          <p:spTgt spid="7184"/>
                                        </p:tgtEl>
                                      </p:cBhvr>
                                      <p:from x="100000" y="5000"/>
                                      <p:to x="120000" y="150000"/>
                                    </p:animScale>
                                    <p:animScale>
                                      <p:cBhvr additive="repl">
                                        <p:cTn id="111" dur="600" fill="hold">
                                          <p:stCondLst>
                                            <p:cond delay="1400"/>
                                          </p:stCondLst>
                                        </p:cTn>
                                        <p:tgtEl>
                                          <p:spTgt spid="7184"/>
                                        </p:tgtEl>
                                      </p:cBhvr>
                                      <p:to x="120000" y="150000"/>
                                    </p:animScale>
                                  </p:childTnLst>
                                </p:cTn>
                              </p:par>
                            </p:childTnLst>
                          </p:cTn>
                        </p:par>
                      </p:childTnLst>
                    </p:cTn>
                  </p:par>
                  <p:par>
                    <p:cTn id="112" fill="hold">
                      <p:stCondLst>
                        <p:cond delay="indefinite"/>
                      </p:stCondLst>
                      <p:childTnLst>
                        <p:par>
                          <p:cTn id="113" fill="hold">
                            <p:stCondLst>
                              <p:cond delay="0"/>
                            </p:stCondLst>
                            <p:childTnLst>
                              <p:par>
                                <p:cTn id="114" presetID="14" presetClass="emph" fill="hold" nodeType="clickEffect">
                                  <p:stCondLst>
                                    <p:cond delay="0"/>
                                  </p:stCondLst>
                                  <p:childTnLst>
                                    <p:animClr clrSpc="rgb" dir="cw">
                                      <p:cBhvr additive="repl">
                                        <p:cTn id="115" dur="1900" fill="hold" masterRel="sameClick">
                                          <p:stCondLst>
                                            <p:cond delay="0"/>
                                          </p:stCondLst>
                                        </p:cTn>
                                        <p:tgtEl>
                                          <p:spTgt spid="7185"/>
                                        </p:tgtEl>
                                        <p:attrNameLst>
                                          <p:attrName>style.color</p:attrName>
                                        </p:attrNameLst>
                                      </p:cBhvr>
                                      <p:to>
                                        <a:srgbClr val="003399"/>
                                      </p:to>
                                    </p:animClr>
                                    <p:animClr clrSpc="rgb" dir="cw">
                                      <p:cBhvr additive="repl">
                                        <p:cTn id="116" dur="1900" fill="hold" masterRel="sameClick">
                                          <p:stCondLst>
                                            <p:cond delay="0"/>
                                          </p:stCondLst>
                                        </p:cTn>
                                        <p:tgtEl>
                                          <p:spTgt spid="7185"/>
                                        </p:tgtEl>
                                        <p:attrNameLst>
                                          <p:attrName>fillColor</p:attrName>
                                        </p:attrNameLst>
                                      </p:cBhvr>
                                      <p:to>
                                        <a:srgbClr val="003399"/>
                                      </p:to>
                                    </p:animClr>
                                    <p:set>
                                      <p:cBhvr additive="repl">
                                        <p:cTn id="117" dur="1900" fill="hold">
                                          <p:stCondLst>
                                            <p:cond delay="0"/>
                                          </p:stCondLst>
                                        </p:cTn>
                                        <p:tgtEl>
                                          <p:spTgt spid="7185"/>
                                        </p:tgtEl>
                                        <p:attrNameLst>
                                          <p:attrName>fill.type</p:attrName>
                                        </p:attrNameLst>
                                      </p:cBhvr>
                                      <p:to>
                                        <p:strVal val="solid"/>
                                      </p:to>
                                    </p:set>
                                    <p:animScale>
                                      <p:cBhvr additive="repl">
                                        <p:cTn id="118" dur="200" fill="hold">
                                          <p:stCondLst>
                                            <p:cond delay="0"/>
                                          </p:stCondLst>
                                        </p:cTn>
                                        <p:tgtEl>
                                          <p:spTgt spid="7185"/>
                                        </p:tgtEl>
                                      </p:cBhvr>
                                      <p:from x="100000" y="100000"/>
                                      <p:to x="100000" y="5000"/>
                                    </p:animScale>
                                    <p:animScale>
                                      <p:cBhvr additive="repl">
                                        <p:cTn id="119" dur="200" fill="hold">
                                          <p:stCondLst>
                                            <p:cond delay="0"/>
                                          </p:stCondLst>
                                        </p:cTn>
                                        <p:tgtEl>
                                          <p:spTgt spid="7185"/>
                                        </p:tgtEl>
                                      </p:cBhvr>
                                      <p:from x="100000" y="5000"/>
                                      <p:to x="120000" y="150000"/>
                                    </p:animScale>
                                    <p:animScale>
                                      <p:cBhvr additive="repl">
                                        <p:cTn id="120" dur="600" fill="hold">
                                          <p:stCondLst>
                                            <p:cond delay="1400"/>
                                          </p:stCondLst>
                                        </p:cTn>
                                        <p:tgtEl>
                                          <p:spTgt spid="7185"/>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3" name="Group 1"/>
          <p:cNvGrpSpPr>
            <a:grpSpLocks/>
          </p:cNvGrpSpPr>
          <p:nvPr/>
        </p:nvGrpSpPr>
        <p:grpSpPr bwMode="auto">
          <a:xfrm>
            <a:off x="0" y="0"/>
            <a:ext cx="9142413" cy="6856413"/>
            <a:chOff x="0" y="0"/>
            <a:chExt cx="5759" cy="4319"/>
          </a:xfrm>
        </p:grpSpPr>
        <p:pic>
          <p:nvPicPr>
            <p:cNvPr id="8194" name="Picture 2"/>
            <p:cNvPicPr>
              <a:picLocks noChangeAspect="1" noChangeArrowheads="1"/>
            </p:cNvPicPr>
            <p:nvPr/>
          </p:nvPicPr>
          <p:blipFill>
            <a:blip r:embed="rId3" cstate="print"/>
            <a:srcRect/>
            <a:stretch>
              <a:fillRect/>
            </a:stretch>
          </p:blipFill>
          <p:spPr bwMode="auto">
            <a:xfrm>
              <a:off x="0" y="0"/>
              <a:ext cx="5760" cy="4320"/>
            </a:xfrm>
            <a:prstGeom prst="rect">
              <a:avLst/>
            </a:prstGeom>
            <a:noFill/>
            <a:ln w="9525">
              <a:noFill/>
              <a:round/>
              <a:headEnd/>
              <a:tailEnd/>
            </a:ln>
            <a:effectLst/>
          </p:spPr>
        </p:pic>
        <p:sp>
          <p:nvSpPr>
            <p:cNvPr id="8195" name="Text Box 3"/>
            <p:cNvSpPr txBox="1">
              <a:spLocks noChangeArrowheads="1"/>
            </p:cNvSpPr>
            <p:nvPr/>
          </p:nvSpPr>
          <p:spPr bwMode="auto">
            <a:xfrm>
              <a:off x="624" y="389"/>
              <a:ext cx="4368" cy="237"/>
            </a:xfrm>
            <a:prstGeom prst="rect">
              <a:avLst/>
            </a:prstGeom>
            <a:solidFill>
              <a:srgbClr val="000000"/>
            </a:solidFill>
            <a:ln w="9360">
              <a:solidFill>
                <a:srgbClr val="000000"/>
              </a:solidFill>
              <a:miter lim="800000"/>
              <a:headEnd/>
              <a:tailEnd/>
            </a:ln>
            <a:effectLst/>
          </p:spPr>
          <p:txBody>
            <a:bodyPr wrap="none" anchor="ctr"/>
            <a:lstStyle/>
            <a:p>
              <a:endParaRPr lang="en-US"/>
            </a:p>
          </p:txBody>
        </p:sp>
        <p:sp>
          <p:nvSpPr>
            <p:cNvPr id="8196" name="Text Box 4"/>
            <p:cNvSpPr txBox="1">
              <a:spLocks noChangeArrowheads="1"/>
            </p:cNvSpPr>
            <p:nvPr/>
          </p:nvSpPr>
          <p:spPr bwMode="auto">
            <a:xfrm>
              <a:off x="480" y="312"/>
              <a:ext cx="4656" cy="443"/>
            </a:xfrm>
            <a:prstGeom prst="rect">
              <a:avLst/>
            </a:prstGeom>
            <a:noFill/>
            <a:ln w="9525">
              <a:noFill/>
              <a:round/>
              <a:headEnd/>
              <a:tailEnd/>
            </a:ln>
            <a:effectLst/>
          </p:spPr>
          <p:txBody>
            <a:bodyPr lIns="90000" tIns="46800" rIns="90000" bIns="46800">
              <a:spAutoFit/>
            </a:bodyPr>
            <a:lstStyle/>
            <a:p>
              <a:pPr algn="ctr">
                <a:spcBef>
                  <a:spcPts val="2500"/>
                </a:spcBef>
                <a:buClr>
                  <a:srgbClr val="FFFFFF"/>
                </a:buClr>
                <a:buFont typeface="comic" pitchFamily="80"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a:solidFill>
                    <a:srgbClr val="FFFFFF"/>
                  </a:solidFill>
                  <a:latin typeface="comic" pitchFamily="80" charset="0"/>
                </a:rPr>
                <a:t>Club Significance</a:t>
              </a:r>
            </a:p>
          </p:txBody>
        </p:sp>
        <p:sp>
          <p:nvSpPr>
            <p:cNvPr id="8197" name="Rectangle 5"/>
            <p:cNvSpPr>
              <a:spLocks noChangeArrowheads="1"/>
            </p:cNvSpPr>
            <p:nvPr/>
          </p:nvSpPr>
          <p:spPr bwMode="auto">
            <a:xfrm>
              <a:off x="1776" y="1400"/>
              <a:ext cx="960" cy="194"/>
            </a:xfrm>
            <a:prstGeom prst="rect">
              <a:avLst/>
            </a:prstGeom>
            <a:solidFill>
              <a:srgbClr val="000000"/>
            </a:solidFill>
            <a:ln w="9360">
              <a:solidFill>
                <a:srgbClr val="000000"/>
              </a:solidFill>
              <a:miter lim="800000"/>
              <a:headEnd/>
              <a:tailEnd/>
            </a:ln>
            <a:effectLst/>
          </p:spPr>
          <p:txBody>
            <a:bodyPr wrap="none" lIns="90000" tIns="46800" rIns="90000" bIns="46800" anchor="ctr"/>
            <a:lstStyle/>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FFFFFF"/>
                  </a:solidFill>
                </a:rPr>
                <a:t>Significant  Members Only</a:t>
              </a:r>
            </a:p>
          </p:txBody>
        </p:sp>
      </p:grpSp>
      <p:grpSp>
        <p:nvGrpSpPr>
          <p:cNvPr id="8198" name="Group 6"/>
          <p:cNvGrpSpPr>
            <a:grpSpLocks/>
          </p:cNvGrpSpPr>
          <p:nvPr/>
        </p:nvGrpSpPr>
        <p:grpSpPr bwMode="auto">
          <a:xfrm>
            <a:off x="1828800" y="1600200"/>
            <a:ext cx="4760913" cy="4760913"/>
            <a:chOff x="1152" y="1008"/>
            <a:chExt cx="2999" cy="2999"/>
          </a:xfrm>
        </p:grpSpPr>
        <p:pic>
          <p:nvPicPr>
            <p:cNvPr id="8199" name="Picture 7"/>
            <p:cNvPicPr>
              <a:picLocks noChangeAspect="1" noChangeArrowheads="1"/>
            </p:cNvPicPr>
            <p:nvPr/>
          </p:nvPicPr>
          <p:blipFill>
            <a:blip r:embed="rId4" cstate="print"/>
            <a:srcRect/>
            <a:stretch>
              <a:fillRect/>
            </a:stretch>
          </p:blipFill>
          <p:spPr bwMode="auto">
            <a:xfrm>
              <a:off x="1152" y="1008"/>
              <a:ext cx="3000" cy="3000"/>
            </a:xfrm>
            <a:prstGeom prst="rect">
              <a:avLst/>
            </a:prstGeom>
            <a:noFill/>
            <a:ln w="9525">
              <a:noFill/>
              <a:round/>
              <a:headEnd/>
              <a:tailEnd/>
            </a:ln>
            <a:effectLst/>
          </p:spPr>
        </p:pic>
        <p:sp>
          <p:nvSpPr>
            <p:cNvPr id="8200" name="Oval 8"/>
            <p:cNvSpPr>
              <a:spLocks noChangeArrowheads="1"/>
            </p:cNvSpPr>
            <p:nvPr/>
          </p:nvSpPr>
          <p:spPr bwMode="auto">
            <a:xfrm>
              <a:off x="2124" y="3276"/>
              <a:ext cx="720" cy="336"/>
            </a:xfrm>
            <a:prstGeom prst="ellipse">
              <a:avLst/>
            </a:prstGeom>
            <a:solidFill>
              <a:srgbClr val="BBE0E3"/>
            </a:solidFill>
            <a:ln w="9360">
              <a:solidFill>
                <a:srgbClr val="000000"/>
              </a:solidFill>
              <a:miter lim="800000"/>
              <a:headEnd/>
              <a:tailEnd/>
            </a:ln>
            <a:effectLst/>
          </p:spPr>
          <p:txBody>
            <a:bodyPr wrap="none" anchor="ctr"/>
            <a:lstStyle/>
            <a:p>
              <a:endParaRPr lang="en-US"/>
            </a:p>
          </p:txBody>
        </p:sp>
        <p:sp>
          <p:nvSpPr>
            <p:cNvPr id="8201" name="Text Box 9"/>
            <p:cNvSpPr txBox="1">
              <a:spLocks noChangeArrowheads="1"/>
            </p:cNvSpPr>
            <p:nvPr/>
          </p:nvSpPr>
          <p:spPr bwMode="auto">
            <a:xfrm>
              <a:off x="2268" y="3324"/>
              <a:ext cx="432" cy="232"/>
            </a:xfrm>
            <a:prstGeom prst="rect">
              <a:avLst/>
            </a:prstGeom>
            <a:noFill/>
            <a:ln w="9525">
              <a:noFill/>
              <a:round/>
              <a:headEnd/>
              <a:tailEnd/>
            </a:ln>
            <a:effectLst/>
          </p:spPr>
          <p:txBody>
            <a:bodyPr lIns="90000" tIns="46800" rIns="90000" bIns="46800">
              <a:spAutoFit/>
            </a:bodyPr>
            <a:lstStyle/>
            <a:p>
              <a:pP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BAD</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fill="hold" nodeType="clickEffect">
                                  <p:stCondLst>
                                    <p:cond delay="0"/>
                                  </p:stCondLst>
                                  <p:childTnLst>
                                    <p:set>
                                      <p:cBhvr additive="repl">
                                        <p:cTn id="6" dur="1" fill="hold">
                                          <p:stCondLst>
                                            <p:cond delay="0"/>
                                          </p:stCondLst>
                                        </p:cTn>
                                        <p:tgtEl>
                                          <p:spTgt spid="8198"/>
                                        </p:tgtEl>
                                        <p:attrNameLst>
                                          <p:attrName>style.visibility</p:attrName>
                                        </p:attrNameLst>
                                      </p:cBhvr>
                                      <p:to>
                                        <p:strVal val="visible"/>
                                      </p:to>
                                    </p:set>
                                    <p:animEffect transition="in" filter="fade">
                                      <p:cBhvr additive="repl">
                                        <p:cTn id="7" dur="770" decel="100000"/>
                                        <p:tgtEl>
                                          <p:spTgt spid="8198"/>
                                        </p:tgtEl>
                                      </p:cBhvr>
                                    </p:animEffect>
                                    <p:animScale>
                                      <p:cBhvr additive="repl">
                                        <p:cTn id="8" dur="770" decel="100000" fill="hold"/>
                                        <p:tgtEl>
                                          <p:spTgt spid="8198"/>
                                        </p:tgtEl>
                                      </p:cBhvr>
                                      <p:from x="10000" y="10000"/>
                                      <p:to x="200000" y="450000"/>
                                    </p:animScale>
                                    <p:animScale>
                                      <p:cBhvr additive="repl">
                                        <p:cTn id="9" dur="1230" accel="100000" fill="hold">
                                          <p:stCondLst>
                                            <p:cond delay="0"/>
                                          </p:stCondLst>
                                        </p:cTn>
                                        <p:tgtEl>
                                          <p:spTgt spid="8198"/>
                                        </p:tgtEl>
                                      </p:cBhvr>
                                      <p:from x="200000" y="450000"/>
                                      <p:to x="100000" y="100000"/>
                                    </p:animScale>
                                    <p:set>
                                      <p:cBhvr additive="repl">
                                        <p:cTn id="10" dur="770" fill="hold"/>
                                        <p:tgtEl>
                                          <p:spTgt spid="8198"/>
                                        </p:tgtEl>
                                        <p:attrNameLst>
                                          <p:attrName>ppt_x</p:attrName>
                                        </p:attrNameLst>
                                      </p:cBhvr>
                                      <p:to>
                                        <p:strVal val="(0.5)"/>
                                      </p:to>
                                    </p:set>
                                    <p:anim from="(0.5)" to="(#ppt_x)" calcmode="lin" valueType="num">
                                      <p:cBhvr additive="repl">
                                        <p:cTn id="11" dur="1230" accel="100000" fill="hold">
                                          <p:stCondLst>
                                            <p:cond delay="770"/>
                                          </p:stCondLst>
                                        </p:cTn>
                                        <p:tgtEl>
                                          <p:spTgt spid="8198"/>
                                        </p:tgtEl>
                                        <p:attrNameLst>
                                          <p:attrName>ppt_x</p:attrName>
                                        </p:attrNameLst>
                                      </p:cBhvr>
                                    </p:anim>
                                    <p:set>
                                      <p:cBhvr additive="repl">
                                        <p:cTn id="12" dur="770" fill="hold"/>
                                        <p:tgtEl>
                                          <p:spTgt spid="8198"/>
                                        </p:tgtEl>
                                        <p:attrNameLst>
                                          <p:attrName>ppt_y</p:attrName>
                                        </p:attrNameLst>
                                      </p:cBhvr>
                                      <p:to>
                                        <p:strVal val="(#ppt_y+0.4)"/>
                                      </p:to>
                                    </p:set>
                                    <p:anim from="(#ppt_y+0.4)" to="(#ppt_y)" calcmode="lin" valueType="num">
                                      <p:cBhvr additive="repl">
                                        <p:cTn id="13" dur="1230" accel="100000" fill="hold">
                                          <p:stCondLst>
                                            <p:cond delay="770"/>
                                          </p:stCondLst>
                                        </p:cTn>
                                        <p:tgtEl>
                                          <p:spTgt spid="819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457200" y="-115888"/>
            <a:ext cx="8229600" cy="1922463"/>
          </a:xfrm>
          <a:ln/>
        </p:spPr>
        <p:txBody>
          <a:bodyPr/>
          <a:lstStyle/>
          <a:p>
            <a:pPr>
              <a:buClr>
                <a:srgbClr val="FF33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a:solidFill>
                  <a:srgbClr val="FF3300"/>
                </a:solidFill>
              </a:rPr>
              <a:t>The bouncer was scary looking, but they all had identification so they weren’t worried at all.</a:t>
            </a:r>
          </a:p>
        </p:txBody>
      </p:sp>
      <p:pic>
        <p:nvPicPr>
          <p:cNvPr id="9218" name="Picture 2"/>
          <p:cNvPicPr>
            <a:picLocks noChangeAspect="1" noChangeArrowheads="1"/>
          </p:cNvPicPr>
          <p:nvPr/>
        </p:nvPicPr>
        <p:blipFill>
          <a:blip r:embed="rId3" cstate="print"/>
          <a:srcRect/>
          <a:stretch>
            <a:fillRect/>
          </a:stretch>
        </p:blipFill>
        <p:spPr bwMode="auto">
          <a:xfrm>
            <a:off x="3505200" y="2743200"/>
            <a:ext cx="1219200" cy="1219200"/>
          </a:xfrm>
          <a:prstGeom prst="rect">
            <a:avLst/>
          </a:prstGeom>
          <a:noFill/>
          <a:ln w="9525">
            <a:noFill/>
            <a:round/>
            <a:headEnd/>
            <a:tailEnd/>
          </a:ln>
          <a:effectLst/>
        </p:spPr>
      </p:pic>
      <p:pic>
        <p:nvPicPr>
          <p:cNvPr id="9219" name="Picture 3"/>
          <p:cNvPicPr>
            <a:picLocks noChangeAspect="1" noChangeArrowheads="1"/>
          </p:cNvPicPr>
          <p:nvPr/>
        </p:nvPicPr>
        <p:blipFill>
          <a:blip r:embed="rId4" cstate="print"/>
          <a:srcRect/>
          <a:stretch>
            <a:fillRect/>
          </a:stretch>
        </p:blipFill>
        <p:spPr bwMode="auto">
          <a:xfrm>
            <a:off x="5181600" y="2667000"/>
            <a:ext cx="1057275" cy="1209675"/>
          </a:xfrm>
          <a:prstGeom prst="rect">
            <a:avLst/>
          </a:prstGeom>
          <a:noFill/>
          <a:ln w="9525">
            <a:noFill/>
            <a:round/>
            <a:headEnd/>
            <a:tailEnd/>
          </a:ln>
          <a:effectLst/>
        </p:spPr>
      </p:pic>
      <p:pic>
        <p:nvPicPr>
          <p:cNvPr id="9220" name="Picture 4"/>
          <p:cNvPicPr>
            <a:picLocks noChangeAspect="1" noChangeArrowheads="1"/>
          </p:cNvPicPr>
          <p:nvPr/>
        </p:nvPicPr>
        <p:blipFill>
          <a:blip r:embed="rId5" cstate="print"/>
          <a:srcRect/>
          <a:stretch>
            <a:fillRect/>
          </a:stretch>
        </p:blipFill>
        <p:spPr bwMode="auto">
          <a:xfrm>
            <a:off x="304800" y="2819400"/>
            <a:ext cx="1014413" cy="1123950"/>
          </a:xfrm>
          <a:prstGeom prst="rect">
            <a:avLst/>
          </a:prstGeom>
          <a:noFill/>
          <a:ln w="9525">
            <a:noFill/>
            <a:round/>
            <a:headEnd/>
            <a:tailEnd/>
          </a:ln>
          <a:effectLst/>
        </p:spPr>
      </p:pic>
      <p:pic>
        <p:nvPicPr>
          <p:cNvPr id="9221" name="Picture 5"/>
          <p:cNvPicPr>
            <a:picLocks noChangeAspect="1" noChangeArrowheads="1"/>
          </p:cNvPicPr>
          <p:nvPr/>
        </p:nvPicPr>
        <p:blipFill>
          <a:blip r:embed="rId6" cstate="print"/>
          <a:srcRect/>
          <a:stretch>
            <a:fillRect/>
          </a:stretch>
        </p:blipFill>
        <p:spPr bwMode="auto">
          <a:xfrm>
            <a:off x="2057400" y="2590800"/>
            <a:ext cx="1166813" cy="1276350"/>
          </a:xfrm>
          <a:prstGeom prst="rect">
            <a:avLst/>
          </a:prstGeom>
          <a:noFill/>
          <a:ln w="9525">
            <a:noFill/>
            <a:round/>
            <a:headEnd/>
            <a:tailEnd/>
          </a:ln>
          <a:effectLst/>
        </p:spPr>
      </p:pic>
      <p:pic>
        <p:nvPicPr>
          <p:cNvPr id="9222" name="Picture 6"/>
          <p:cNvPicPr>
            <a:picLocks noChangeAspect="1" noChangeArrowheads="1"/>
          </p:cNvPicPr>
          <p:nvPr/>
        </p:nvPicPr>
        <p:blipFill>
          <a:blip r:embed="rId7" cstate="print"/>
          <a:srcRect/>
          <a:stretch>
            <a:fillRect/>
          </a:stretch>
        </p:blipFill>
        <p:spPr bwMode="auto">
          <a:xfrm>
            <a:off x="1066800" y="5257800"/>
            <a:ext cx="898525" cy="1266825"/>
          </a:xfrm>
          <a:prstGeom prst="rect">
            <a:avLst/>
          </a:prstGeom>
          <a:noFill/>
          <a:ln w="9525">
            <a:noFill/>
            <a:round/>
            <a:headEnd/>
            <a:tailEnd/>
          </a:ln>
          <a:effectLst/>
        </p:spPr>
      </p:pic>
      <p:pic>
        <p:nvPicPr>
          <p:cNvPr id="9223" name="Picture 7"/>
          <p:cNvPicPr>
            <a:picLocks noChangeAspect="1" noChangeArrowheads="1"/>
          </p:cNvPicPr>
          <p:nvPr/>
        </p:nvPicPr>
        <p:blipFill>
          <a:blip r:embed="rId8" cstate="print"/>
          <a:srcRect/>
          <a:stretch>
            <a:fillRect/>
          </a:stretch>
        </p:blipFill>
        <p:spPr bwMode="auto">
          <a:xfrm>
            <a:off x="2286000" y="5548313"/>
            <a:ext cx="887413" cy="1309687"/>
          </a:xfrm>
          <a:prstGeom prst="rect">
            <a:avLst/>
          </a:prstGeom>
          <a:noFill/>
          <a:ln w="9525">
            <a:noFill/>
            <a:round/>
            <a:headEnd/>
            <a:tailEnd/>
          </a:ln>
          <a:effectLst/>
        </p:spPr>
      </p:pic>
      <p:pic>
        <p:nvPicPr>
          <p:cNvPr id="9224" name="Picture 8"/>
          <p:cNvPicPr>
            <a:picLocks noChangeAspect="1" noChangeArrowheads="1"/>
          </p:cNvPicPr>
          <p:nvPr/>
        </p:nvPicPr>
        <p:blipFill>
          <a:blip r:embed="rId9" cstate="print"/>
          <a:srcRect/>
          <a:stretch>
            <a:fillRect/>
          </a:stretch>
        </p:blipFill>
        <p:spPr bwMode="auto">
          <a:xfrm>
            <a:off x="6248400" y="5486400"/>
            <a:ext cx="887413" cy="1047750"/>
          </a:xfrm>
          <a:prstGeom prst="rect">
            <a:avLst/>
          </a:prstGeom>
          <a:noFill/>
          <a:ln w="9525">
            <a:noFill/>
            <a:round/>
            <a:headEnd/>
            <a:tailEnd/>
          </a:ln>
          <a:effectLst/>
        </p:spPr>
      </p:pic>
      <p:pic>
        <p:nvPicPr>
          <p:cNvPr id="9225" name="Picture 9"/>
          <p:cNvPicPr>
            <a:picLocks noChangeAspect="1" noChangeArrowheads="1"/>
          </p:cNvPicPr>
          <p:nvPr/>
        </p:nvPicPr>
        <p:blipFill>
          <a:blip r:embed="rId10" cstate="print"/>
          <a:srcRect/>
          <a:stretch>
            <a:fillRect/>
          </a:stretch>
        </p:blipFill>
        <p:spPr bwMode="auto">
          <a:xfrm>
            <a:off x="5257800" y="4191000"/>
            <a:ext cx="787400" cy="1049338"/>
          </a:xfrm>
          <a:prstGeom prst="rect">
            <a:avLst/>
          </a:prstGeom>
          <a:noFill/>
          <a:ln w="9525">
            <a:noFill/>
            <a:round/>
            <a:headEnd/>
            <a:tailEnd/>
          </a:ln>
          <a:effectLst/>
        </p:spPr>
      </p:pic>
      <p:pic>
        <p:nvPicPr>
          <p:cNvPr id="9226" name="Picture 10"/>
          <p:cNvPicPr>
            <a:picLocks noChangeAspect="1" noChangeArrowheads="1"/>
          </p:cNvPicPr>
          <p:nvPr/>
        </p:nvPicPr>
        <p:blipFill>
          <a:blip r:embed="rId11" cstate="print"/>
          <a:srcRect/>
          <a:stretch>
            <a:fillRect/>
          </a:stretch>
        </p:blipFill>
        <p:spPr bwMode="auto">
          <a:xfrm>
            <a:off x="2209800" y="4038600"/>
            <a:ext cx="695325" cy="1058863"/>
          </a:xfrm>
          <a:prstGeom prst="rect">
            <a:avLst/>
          </a:prstGeom>
          <a:noFill/>
          <a:ln w="9525">
            <a:noFill/>
            <a:round/>
            <a:headEnd/>
            <a:tailEnd/>
          </a:ln>
          <a:effectLst/>
        </p:spPr>
      </p:pic>
      <p:pic>
        <p:nvPicPr>
          <p:cNvPr id="9227" name="Picture 11"/>
          <p:cNvPicPr>
            <a:picLocks noChangeAspect="1" noChangeArrowheads="1"/>
          </p:cNvPicPr>
          <p:nvPr/>
        </p:nvPicPr>
        <p:blipFill>
          <a:blip r:embed="rId12" cstate="print"/>
          <a:srcRect/>
          <a:stretch>
            <a:fillRect/>
          </a:stretch>
        </p:blipFill>
        <p:spPr bwMode="auto">
          <a:xfrm>
            <a:off x="6858000" y="4267200"/>
            <a:ext cx="1295400" cy="1255713"/>
          </a:xfrm>
          <a:prstGeom prst="rect">
            <a:avLst/>
          </a:prstGeom>
          <a:noFill/>
          <a:ln w="9525">
            <a:noFill/>
            <a:round/>
            <a:headEnd/>
            <a:tailEnd/>
          </a:ln>
          <a:effectLst/>
        </p:spPr>
      </p:pic>
      <p:pic>
        <p:nvPicPr>
          <p:cNvPr id="9228" name="Picture 12"/>
          <p:cNvPicPr>
            <a:picLocks noChangeAspect="1" noChangeArrowheads="1"/>
          </p:cNvPicPr>
          <p:nvPr/>
        </p:nvPicPr>
        <p:blipFill>
          <a:blip r:embed="rId13" cstate="print"/>
          <a:srcRect/>
          <a:stretch>
            <a:fillRect/>
          </a:stretch>
        </p:blipFill>
        <p:spPr bwMode="auto">
          <a:xfrm>
            <a:off x="609600" y="4114800"/>
            <a:ext cx="858838" cy="1047750"/>
          </a:xfrm>
          <a:prstGeom prst="rect">
            <a:avLst/>
          </a:prstGeom>
          <a:noFill/>
          <a:ln w="9525">
            <a:noFill/>
            <a:round/>
            <a:headEnd/>
            <a:tailEnd/>
          </a:ln>
          <a:effectLst/>
        </p:spPr>
      </p:pic>
      <p:pic>
        <p:nvPicPr>
          <p:cNvPr id="9229" name="Picture 13"/>
          <p:cNvPicPr>
            <a:picLocks noChangeAspect="1" noChangeArrowheads="1"/>
          </p:cNvPicPr>
          <p:nvPr/>
        </p:nvPicPr>
        <p:blipFill>
          <a:blip r:embed="rId14" cstate="print"/>
          <a:srcRect/>
          <a:stretch>
            <a:fillRect/>
          </a:stretch>
        </p:blipFill>
        <p:spPr bwMode="auto">
          <a:xfrm>
            <a:off x="6705600" y="2133600"/>
            <a:ext cx="1149350" cy="1411288"/>
          </a:xfrm>
          <a:prstGeom prst="rect">
            <a:avLst/>
          </a:prstGeom>
          <a:noFill/>
          <a:ln w="9525">
            <a:noFill/>
            <a:round/>
            <a:headEnd/>
            <a:tailEnd/>
          </a:ln>
          <a:effectLst/>
        </p:spPr>
      </p:pic>
      <p:pic>
        <p:nvPicPr>
          <p:cNvPr id="9230" name="Picture 14"/>
          <p:cNvPicPr>
            <a:picLocks noChangeAspect="1" noChangeArrowheads="1"/>
          </p:cNvPicPr>
          <p:nvPr/>
        </p:nvPicPr>
        <p:blipFill>
          <a:blip r:embed="rId15" cstate="print"/>
          <a:srcRect/>
          <a:stretch>
            <a:fillRect/>
          </a:stretch>
        </p:blipFill>
        <p:spPr bwMode="auto">
          <a:xfrm>
            <a:off x="3962400" y="5410200"/>
            <a:ext cx="1027113" cy="1219200"/>
          </a:xfrm>
          <a:prstGeom prst="rect">
            <a:avLst/>
          </a:prstGeom>
          <a:noFill/>
          <a:ln w="9525">
            <a:noFill/>
            <a:round/>
            <a:headEnd/>
            <a:tailEnd/>
          </a:ln>
          <a:effectLst/>
        </p:spPr>
      </p:pic>
      <p:pic>
        <p:nvPicPr>
          <p:cNvPr id="9231" name="Picture 15"/>
          <p:cNvPicPr>
            <a:picLocks noChangeAspect="1" noChangeArrowheads="1"/>
          </p:cNvPicPr>
          <p:nvPr/>
        </p:nvPicPr>
        <p:blipFill>
          <a:blip r:embed="rId16" cstate="print"/>
          <a:srcRect/>
          <a:stretch>
            <a:fillRect/>
          </a:stretch>
        </p:blipFill>
        <p:spPr bwMode="auto">
          <a:xfrm>
            <a:off x="3505200" y="4114800"/>
            <a:ext cx="1295400" cy="1174750"/>
          </a:xfrm>
          <a:prstGeom prst="rect">
            <a:avLst/>
          </a:prstGeom>
          <a:noFill/>
          <a:ln w="9525">
            <a:noFill/>
            <a:round/>
            <a:headEnd/>
            <a:tailEnd/>
          </a:ln>
          <a:effectLst/>
        </p:spPr>
      </p:pic>
      <p:pic>
        <p:nvPicPr>
          <p:cNvPr id="9232" name="Picture 16"/>
          <p:cNvPicPr>
            <a:picLocks noChangeAspect="1" noChangeArrowheads="1"/>
          </p:cNvPicPr>
          <p:nvPr/>
        </p:nvPicPr>
        <p:blipFill>
          <a:blip r:embed="rId17" cstate="print"/>
          <a:srcRect/>
          <a:stretch>
            <a:fillRect/>
          </a:stretch>
        </p:blipFill>
        <p:spPr bwMode="auto">
          <a:xfrm>
            <a:off x="7772400" y="5410200"/>
            <a:ext cx="1073150" cy="1274763"/>
          </a:xfrm>
          <a:prstGeom prst="rect">
            <a:avLst/>
          </a:prstGeom>
          <a:noFill/>
          <a:ln w="9525">
            <a:noFill/>
            <a:round/>
            <a:headEnd/>
            <a:tailEnd/>
          </a:ln>
          <a:effectLst/>
        </p:spPr>
      </p:pic>
      <p:pic>
        <p:nvPicPr>
          <p:cNvPr id="9233" name="Picture 17"/>
          <p:cNvPicPr>
            <a:picLocks noChangeAspect="1" noChangeArrowheads="1"/>
          </p:cNvPicPr>
          <p:nvPr/>
        </p:nvPicPr>
        <p:blipFill>
          <a:blip r:embed="rId18" cstate="print"/>
          <a:srcRect/>
          <a:stretch>
            <a:fillRect/>
          </a:stretch>
        </p:blipFill>
        <p:spPr bwMode="auto">
          <a:xfrm>
            <a:off x="7848600" y="2819400"/>
            <a:ext cx="1295400" cy="125571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mph" fill="hold" nodeType="clickEffect">
                                  <p:stCondLst>
                                    <p:cond delay="0"/>
                                  </p:stCondLst>
                                  <p:childTnLst>
                                    <p:animClr clrSpc="rgb" dir="cw">
                                      <p:cBhvr additive="repl">
                                        <p:cTn id="6" dur="1900" fill="hold" masterRel="sameClick">
                                          <p:stCondLst>
                                            <p:cond delay="0"/>
                                          </p:stCondLst>
                                        </p:cTn>
                                        <p:tgtEl>
                                          <p:spTgt spid="9218"/>
                                        </p:tgtEl>
                                        <p:attrNameLst>
                                          <p:attrName>style.color</p:attrName>
                                        </p:attrNameLst>
                                      </p:cBhvr>
                                      <p:to>
                                        <a:srgbClr val="003399"/>
                                      </p:to>
                                    </p:animClr>
                                    <p:animClr clrSpc="rgb" dir="cw">
                                      <p:cBhvr additive="repl">
                                        <p:cTn id="7" dur="1900" fill="hold" masterRel="sameClick">
                                          <p:stCondLst>
                                            <p:cond delay="0"/>
                                          </p:stCondLst>
                                        </p:cTn>
                                        <p:tgtEl>
                                          <p:spTgt spid="9218"/>
                                        </p:tgtEl>
                                        <p:attrNameLst>
                                          <p:attrName>fillColor</p:attrName>
                                        </p:attrNameLst>
                                      </p:cBhvr>
                                      <p:to>
                                        <a:srgbClr val="003399"/>
                                      </p:to>
                                    </p:animClr>
                                    <p:set>
                                      <p:cBhvr additive="repl">
                                        <p:cTn id="8" dur="1900" fill="hold">
                                          <p:stCondLst>
                                            <p:cond delay="0"/>
                                          </p:stCondLst>
                                        </p:cTn>
                                        <p:tgtEl>
                                          <p:spTgt spid="9218"/>
                                        </p:tgtEl>
                                        <p:attrNameLst>
                                          <p:attrName>fill.type</p:attrName>
                                        </p:attrNameLst>
                                      </p:cBhvr>
                                      <p:to>
                                        <p:strVal val="solid"/>
                                      </p:to>
                                    </p:set>
                                    <p:animScale>
                                      <p:cBhvr additive="repl">
                                        <p:cTn id="9" dur="200" fill="hold">
                                          <p:stCondLst>
                                            <p:cond delay="0"/>
                                          </p:stCondLst>
                                        </p:cTn>
                                        <p:tgtEl>
                                          <p:spTgt spid="9218"/>
                                        </p:tgtEl>
                                      </p:cBhvr>
                                      <p:from x="100000" y="100000"/>
                                      <p:to x="100000" y="5000"/>
                                    </p:animScale>
                                    <p:animScale>
                                      <p:cBhvr additive="repl">
                                        <p:cTn id="10" dur="200" fill="hold">
                                          <p:stCondLst>
                                            <p:cond delay="0"/>
                                          </p:stCondLst>
                                        </p:cTn>
                                        <p:tgtEl>
                                          <p:spTgt spid="9218"/>
                                        </p:tgtEl>
                                      </p:cBhvr>
                                      <p:from x="100000" y="5000"/>
                                      <p:to x="120000" y="150000"/>
                                    </p:animScale>
                                    <p:animScale>
                                      <p:cBhvr additive="repl">
                                        <p:cTn id="11" dur="600" fill="hold">
                                          <p:stCondLst>
                                            <p:cond delay="1400"/>
                                          </p:stCondLst>
                                        </p:cTn>
                                        <p:tgtEl>
                                          <p:spTgt spid="9218"/>
                                        </p:tgtEl>
                                      </p:cBhvr>
                                      <p:to x="120000" y="150000"/>
                                    </p:animScale>
                                  </p:childTnLst>
                                </p:cTn>
                              </p:par>
                              <p:par>
                                <p:cTn id="12" presetID="14" presetClass="emph" fill="hold" nodeType="withEffect">
                                  <p:stCondLst>
                                    <p:cond delay="0"/>
                                  </p:stCondLst>
                                  <p:childTnLst>
                                    <p:animClr clrSpc="rgb" dir="cw">
                                      <p:cBhvr additive="repl">
                                        <p:cTn id="13" dur="1900" fill="hold" masterRel="sameClick">
                                          <p:stCondLst>
                                            <p:cond delay="0"/>
                                          </p:stCondLst>
                                        </p:cTn>
                                        <p:tgtEl>
                                          <p:spTgt spid="9219"/>
                                        </p:tgtEl>
                                        <p:attrNameLst>
                                          <p:attrName>style.color</p:attrName>
                                        </p:attrNameLst>
                                      </p:cBhvr>
                                      <p:to>
                                        <a:srgbClr val="003399"/>
                                      </p:to>
                                    </p:animClr>
                                    <p:animClr clrSpc="rgb" dir="cw">
                                      <p:cBhvr additive="repl">
                                        <p:cTn id="14" dur="1900" fill="hold" masterRel="sameClick">
                                          <p:stCondLst>
                                            <p:cond delay="0"/>
                                          </p:stCondLst>
                                        </p:cTn>
                                        <p:tgtEl>
                                          <p:spTgt spid="9219"/>
                                        </p:tgtEl>
                                        <p:attrNameLst>
                                          <p:attrName>fillColor</p:attrName>
                                        </p:attrNameLst>
                                      </p:cBhvr>
                                      <p:to>
                                        <a:srgbClr val="003399"/>
                                      </p:to>
                                    </p:animClr>
                                    <p:set>
                                      <p:cBhvr additive="repl">
                                        <p:cTn id="15" dur="1900" fill="hold">
                                          <p:stCondLst>
                                            <p:cond delay="0"/>
                                          </p:stCondLst>
                                        </p:cTn>
                                        <p:tgtEl>
                                          <p:spTgt spid="9219"/>
                                        </p:tgtEl>
                                        <p:attrNameLst>
                                          <p:attrName>fill.type</p:attrName>
                                        </p:attrNameLst>
                                      </p:cBhvr>
                                      <p:to>
                                        <p:strVal val="solid"/>
                                      </p:to>
                                    </p:set>
                                    <p:animScale>
                                      <p:cBhvr additive="repl">
                                        <p:cTn id="16" dur="200" fill="hold">
                                          <p:stCondLst>
                                            <p:cond delay="0"/>
                                          </p:stCondLst>
                                        </p:cTn>
                                        <p:tgtEl>
                                          <p:spTgt spid="9219"/>
                                        </p:tgtEl>
                                      </p:cBhvr>
                                      <p:from x="100000" y="100000"/>
                                      <p:to x="100000" y="5000"/>
                                    </p:animScale>
                                    <p:animScale>
                                      <p:cBhvr additive="repl">
                                        <p:cTn id="17" dur="200" fill="hold">
                                          <p:stCondLst>
                                            <p:cond delay="0"/>
                                          </p:stCondLst>
                                        </p:cTn>
                                        <p:tgtEl>
                                          <p:spTgt spid="9219"/>
                                        </p:tgtEl>
                                      </p:cBhvr>
                                      <p:from x="100000" y="5000"/>
                                      <p:to x="120000" y="150000"/>
                                    </p:animScale>
                                    <p:animScale>
                                      <p:cBhvr additive="repl">
                                        <p:cTn id="18" dur="600" fill="hold">
                                          <p:stCondLst>
                                            <p:cond delay="1400"/>
                                          </p:stCondLst>
                                        </p:cTn>
                                        <p:tgtEl>
                                          <p:spTgt spid="9219"/>
                                        </p:tgtEl>
                                      </p:cBhvr>
                                      <p:to x="120000" y="150000"/>
                                    </p:animScale>
                                  </p:childTnLst>
                                </p:cTn>
                              </p:par>
                              <p:par>
                                <p:cTn id="19" presetID="14" presetClass="emph" fill="hold" nodeType="withEffect">
                                  <p:stCondLst>
                                    <p:cond delay="0"/>
                                  </p:stCondLst>
                                  <p:childTnLst>
                                    <p:animClr clrSpc="rgb" dir="cw">
                                      <p:cBhvr additive="repl">
                                        <p:cTn id="20" dur="1900" fill="hold" masterRel="sameClick">
                                          <p:stCondLst>
                                            <p:cond delay="0"/>
                                          </p:stCondLst>
                                        </p:cTn>
                                        <p:tgtEl>
                                          <p:spTgt spid="9221"/>
                                        </p:tgtEl>
                                        <p:attrNameLst>
                                          <p:attrName>style.color</p:attrName>
                                        </p:attrNameLst>
                                      </p:cBhvr>
                                      <p:to>
                                        <a:srgbClr val="003399"/>
                                      </p:to>
                                    </p:animClr>
                                    <p:animClr clrSpc="rgb" dir="cw">
                                      <p:cBhvr additive="repl">
                                        <p:cTn id="21" dur="1900" fill="hold" masterRel="sameClick">
                                          <p:stCondLst>
                                            <p:cond delay="0"/>
                                          </p:stCondLst>
                                        </p:cTn>
                                        <p:tgtEl>
                                          <p:spTgt spid="9221"/>
                                        </p:tgtEl>
                                        <p:attrNameLst>
                                          <p:attrName>fillColor</p:attrName>
                                        </p:attrNameLst>
                                      </p:cBhvr>
                                      <p:to>
                                        <a:srgbClr val="003399"/>
                                      </p:to>
                                    </p:animClr>
                                    <p:set>
                                      <p:cBhvr additive="repl">
                                        <p:cTn id="22" dur="1900" fill="hold">
                                          <p:stCondLst>
                                            <p:cond delay="0"/>
                                          </p:stCondLst>
                                        </p:cTn>
                                        <p:tgtEl>
                                          <p:spTgt spid="9221"/>
                                        </p:tgtEl>
                                        <p:attrNameLst>
                                          <p:attrName>fill.type</p:attrName>
                                        </p:attrNameLst>
                                      </p:cBhvr>
                                      <p:to>
                                        <p:strVal val="solid"/>
                                      </p:to>
                                    </p:set>
                                    <p:animScale>
                                      <p:cBhvr additive="repl">
                                        <p:cTn id="23" dur="200" fill="hold">
                                          <p:stCondLst>
                                            <p:cond delay="0"/>
                                          </p:stCondLst>
                                        </p:cTn>
                                        <p:tgtEl>
                                          <p:spTgt spid="9221"/>
                                        </p:tgtEl>
                                      </p:cBhvr>
                                      <p:from x="100000" y="100000"/>
                                      <p:to x="100000" y="5000"/>
                                    </p:animScale>
                                    <p:animScale>
                                      <p:cBhvr additive="repl">
                                        <p:cTn id="24" dur="200" fill="hold">
                                          <p:stCondLst>
                                            <p:cond delay="0"/>
                                          </p:stCondLst>
                                        </p:cTn>
                                        <p:tgtEl>
                                          <p:spTgt spid="9221"/>
                                        </p:tgtEl>
                                      </p:cBhvr>
                                      <p:from x="100000" y="5000"/>
                                      <p:to x="120000" y="150000"/>
                                    </p:animScale>
                                    <p:animScale>
                                      <p:cBhvr additive="repl">
                                        <p:cTn id="25" dur="600" fill="hold">
                                          <p:stCondLst>
                                            <p:cond delay="1400"/>
                                          </p:stCondLst>
                                        </p:cTn>
                                        <p:tgtEl>
                                          <p:spTgt spid="9221"/>
                                        </p:tgtEl>
                                      </p:cBhvr>
                                      <p:to x="120000" y="150000"/>
                                    </p:animScale>
                                  </p:childTnLst>
                                </p:cTn>
                              </p:par>
                              <p:par>
                                <p:cTn id="26" presetID="14" presetClass="emph" fill="hold" nodeType="withEffect">
                                  <p:stCondLst>
                                    <p:cond delay="0"/>
                                  </p:stCondLst>
                                  <p:childTnLst>
                                    <p:animClr clrSpc="rgb" dir="cw">
                                      <p:cBhvr additive="repl">
                                        <p:cTn id="27" dur="1900" fill="hold" masterRel="sameClick">
                                          <p:stCondLst>
                                            <p:cond delay="0"/>
                                          </p:stCondLst>
                                        </p:cTn>
                                        <p:tgtEl>
                                          <p:spTgt spid="9222"/>
                                        </p:tgtEl>
                                        <p:attrNameLst>
                                          <p:attrName>style.color</p:attrName>
                                        </p:attrNameLst>
                                      </p:cBhvr>
                                      <p:to>
                                        <a:srgbClr val="003399"/>
                                      </p:to>
                                    </p:animClr>
                                    <p:animClr clrSpc="rgb" dir="cw">
                                      <p:cBhvr additive="repl">
                                        <p:cTn id="28" dur="1900" fill="hold" masterRel="sameClick">
                                          <p:stCondLst>
                                            <p:cond delay="0"/>
                                          </p:stCondLst>
                                        </p:cTn>
                                        <p:tgtEl>
                                          <p:spTgt spid="9222"/>
                                        </p:tgtEl>
                                        <p:attrNameLst>
                                          <p:attrName>fillColor</p:attrName>
                                        </p:attrNameLst>
                                      </p:cBhvr>
                                      <p:to>
                                        <a:srgbClr val="003399"/>
                                      </p:to>
                                    </p:animClr>
                                    <p:set>
                                      <p:cBhvr additive="repl">
                                        <p:cTn id="29" dur="1900" fill="hold">
                                          <p:stCondLst>
                                            <p:cond delay="0"/>
                                          </p:stCondLst>
                                        </p:cTn>
                                        <p:tgtEl>
                                          <p:spTgt spid="9222"/>
                                        </p:tgtEl>
                                        <p:attrNameLst>
                                          <p:attrName>fill.type</p:attrName>
                                        </p:attrNameLst>
                                      </p:cBhvr>
                                      <p:to>
                                        <p:strVal val="solid"/>
                                      </p:to>
                                    </p:set>
                                    <p:animScale>
                                      <p:cBhvr additive="repl">
                                        <p:cTn id="30" dur="200" fill="hold">
                                          <p:stCondLst>
                                            <p:cond delay="0"/>
                                          </p:stCondLst>
                                        </p:cTn>
                                        <p:tgtEl>
                                          <p:spTgt spid="9222"/>
                                        </p:tgtEl>
                                      </p:cBhvr>
                                      <p:from x="100000" y="100000"/>
                                      <p:to x="100000" y="5000"/>
                                    </p:animScale>
                                    <p:animScale>
                                      <p:cBhvr additive="repl">
                                        <p:cTn id="31" dur="200" fill="hold">
                                          <p:stCondLst>
                                            <p:cond delay="0"/>
                                          </p:stCondLst>
                                        </p:cTn>
                                        <p:tgtEl>
                                          <p:spTgt spid="9222"/>
                                        </p:tgtEl>
                                      </p:cBhvr>
                                      <p:from x="100000" y="5000"/>
                                      <p:to x="120000" y="150000"/>
                                    </p:animScale>
                                    <p:animScale>
                                      <p:cBhvr additive="repl">
                                        <p:cTn id="32" dur="600" fill="hold">
                                          <p:stCondLst>
                                            <p:cond delay="1400"/>
                                          </p:stCondLst>
                                        </p:cTn>
                                        <p:tgtEl>
                                          <p:spTgt spid="9222"/>
                                        </p:tgtEl>
                                      </p:cBhvr>
                                      <p:to x="120000" y="150000"/>
                                    </p:animScale>
                                  </p:childTnLst>
                                </p:cTn>
                              </p:par>
                              <p:par>
                                <p:cTn id="33" presetID="14" presetClass="emph" fill="hold" nodeType="withEffect">
                                  <p:stCondLst>
                                    <p:cond delay="0"/>
                                  </p:stCondLst>
                                  <p:childTnLst>
                                    <p:animClr clrSpc="rgb" dir="cw">
                                      <p:cBhvr additive="repl">
                                        <p:cTn id="34" dur="1900" fill="hold" masterRel="sameClick">
                                          <p:stCondLst>
                                            <p:cond delay="0"/>
                                          </p:stCondLst>
                                        </p:cTn>
                                        <p:tgtEl>
                                          <p:spTgt spid="9224"/>
                                        </p:tgtEl>
                                        <p:attrNameLst>
                                          <p:attrName>style.color</p:attrName>
                                        </p:attrNameLst>
                                      </p:cBhvr>
                                      <p:to>
                                        <a:srgbClr val="003399"/>
                                      </p:to>
                                    </p:animClr>
                                    <p:animClr clrSpc="rgb" dir="cw">
                                      <p:cBhvr additive="repl">
                                        <p:cTn id="35" dur="1900" fill="hold" masterRel="sameClick">
                                          <p:stCondLst>
                                            <p:cond delay="0"/>
                                          </p:stCondLst>
                                        </p:cTn>
                                        <p:tgtEl>
                                          <p:spTgt spid="9224"/>
                                        </p:tgtEl>
                                        <p:attrNameLst>
                                          <p:attrName>fillColor</p:attrName>
                                        </p:attrNameLst>
                                      </p:cBhvr>
                                      <p:to>
                                        <a:srgbClr val="003399"/>
                                      </p:to>
                                    </p:animClr>
                                    <p:set>
                                      <p:cBhvr additive="repl">
                                        <p:cTn id="36" dur="1900" fill="hold">
                                          <p:stCondLst>
                                            <p:cond delay="0"/>
                                          </p:stCondLst>
                                        </p:cTn>
                                        <p:tgtEl>
                                          <p:spTgt spid="9224"/>
                                        </p:tgtEl>
                                        <p:attrNameLst>
                                          <p:attrName>fill.type</p:attrName>
                                        </p:attrNameLst>
                                      </p:cBhvr>
                                      <p:to>
                                        <p:strVal val="solid"/>
                                      </p:to>
                                    </p:set>
                                    <p:animScale>
                                      <p:cBhvr additive="repl">
                                        <p:cTn id="37" dur="200" fill="hold">
                                          <p:stCondLst>
                                            <p:cond delay="0"/>
                                          </p:stCondLst>
                                        </p:cTn>
                                        <p:tgtEl>
                                          <p:spTgt spid="9224"/>
                                        </p:tgtEl>
                                      </p:cBhvr>
                                      <p:from x="100000" y="100000"/>
                                      <p:to x="100000" y="5000"/>
                                    </p:animScale>
                                    <p:animScale>
                                      <p:cBhvr additive="repl">
                                        <p:cTn id="38" dur="200" fill="hold">
                                          <p:stCondLst>
                                            <p:cond delay="0"/>
                                          </p:stCondLst>
                                        </p:cTn>
                                        <p:tgtEl>
                                          <p:spTgt spid="9224"/>
                                        </p:tgtEl>
                                      </p:cBhvr>
                                      <p:from x="100000" y="5000"/>
                                      <p:to x="120000" y="150000"/>
                                    </p:animScale>
                                    <p:animScale>
                                      <p:cBhvr additive="repl">
                                        <p:cTn id="39" dur="600" fill="hold">
                                          <p:stCondLst>
                                            <p:cond delay="1400"/>
                                          </p:stCondLst>
                                        </p:cTn>
                                        <p:tgtEl>
                                          <p:spTgt spid="9224"/>
                                        </p:tgtEl>
                                      </p:cBhvr>
                                      <p:to x="120000" y="150000"/>
                                    </p:animScale>
                                  </p:childTnLst>
                                </p:cTn>
                              </p:par>
                              <p:par>
                                <p:cTn id="40" presetID="14" presetClass="emph" fill="hold" nodeType="withEffect">
                                  <p:stCondLst>
                                    <p:cond delay="0"/>
                                  </p:stCondLst>
                                  <p:childTnLst>
                                    <p:animClr clrSpc="rgb" dir="cw">
                                      <p:cBhvr additive="repl">
                                        <p:cTn id="41" dur="1900" fill="hold" masterRel="sameClick">
                                          <p:stCondLst>
                                            <p:cond delay="0"/>
                                          </p:stCondLst>
                                        </p:cTn>
                                        <p:tgtEl>
                                          <p:spTgt spid="9225"/>
                                        </p:tgtEl>
                                        <p:attrNameLst>
                                          <p:attrName>style.color</p:attrName>
                                        </p:attrNameLst>
                                      </p:cBhvr>
                                      <p:to>
                                        <a:srgbClr val="003399"/>
                                      </p:to>
                                    </p:animClr>
                                    <p:animClr clrSpc="rgb" dir="cw">
                                      <p:cBhvr additive="repl">
                                        <p:cTn id="42" dur="1900" fill="hold" masterRel="sameClick">
                                          <p:stCondLst>
                                            <p:cond delay="0"/>
                                          </p:stCondLst>
                                        </p:cTn>
                                        <p:tgtEl>
                                          <p:spTgt spid="9225"/>
                                        </p:tgtEl>
                                        <p:attrNameLst>
                                          <p:attrName>fillColor</p:attrName>
                                        </p:attrNameLst>
                                      </p:cBhvr>
                                      <p:to>
                                        <a:srgbClr val="003399"/>
                                      </p:to>
                                    </p:animClr>
                                    <p:set>
                                      <p:cBhvr additive="repl">
                                        <p:cTn id="43" dur="1900" fill="hold">
                                          <p:stCondLst>
                                            <p:cond delay="0"/>
                                          </p:stCondLst>
                                        </p:cTn>
                                        <p:tgtEl>
                                          <p:spTgt spid="9225"/>
                                        </p:tgtEl>
                                        <p:attrNameLst>
                                          <p:attrName>fill.type</p:attrName>
                                        </p:attrNameLst>
                                      </p:cBhvr>
                                      <p:to>
                                        <p:strVal val="solid"/>
                                      </p:to>
                                    </p:set>
                                    <p:animScale>
                                      <p:cBhvr additive="repl">
                                        <p:cTn id="44" dur="200" fill="hold">
                                          <p:stCondLst>
                                            <p:cond delay="0"/>
                                          </p:stCondLst>
                                        </p:cTn>
                                        <p:tgtEl>
                                          <p:spTgt spid="9225"/>
                                        </p:tgtEl>
                                      </p:cBhvr>
                                      <p:from x="100000" y="100000"/>
                                      <p:to x="100000" y="5000"/>
                                    </p:animScale>
                                    <p:animScale>
                                      <p:cBhvr additive="repl">
                                        <p:cTn id="45" dur="200" fill="hold">
                                          <p:stCondLst>
                                            <p:cond delay="0"/>
                                          </p:stCondLst>
                                        </p:cTn>
                                        <p:tgtEl>
                                          <p:spTgt spid="9225"/>
                                        </p:tgtEl>
                                      </p:cBhvr>
                                      <p:from x="100000" y="5000"/>
                                      <p:to x="120000" y="150000"/>
                                    </p:animScale>
                                    <p:animScale>
                                      <p:cBhvr additive="repl">
                                        <p:cTn id="46" dur="600" fill="hold">
                                          <p:stCondLst>
                                            <p:cond delay="1400"/>
                                          </p:stCondLst>
                                        </p:cTn>
                                        <p:tgtEl>
                                          <p:spTgt spid="9225"/>
                                        </p:tgtEl>
                                      </p:cBhvr>
                                      <p:to x="120000" y="150000"/>
                                    </p:animScale>
                                  </p:childTnLst>
                                </p:cTn>
                              </p:par>
                              <p:par>
                                <p:cTn id="47" presetID="14" presetClass="emph" fill="hold" nodeType="withEffect">
                                  <p:stCondLst>
                                    <p:cond delay="0"/>
                                  </p:stCondLst>
                                  <p:childTnLst>
                                    <p:animClr clrSpc="rgb" dir="cw">
                                      <p:cBhvr additive="repl">
                                        <p:cTn id="48" dur="1900" fill="hold" masterRel="sameClick">
                                          <p:stCondLst>
                                            <p:cond delay="0"/>
                                          </p:stCondLst>
                                        </p:cTn>
                                        <p:tgtEl>
                                          <p:spTgt spid="9226"/>
                                        </p:tgtEl>
                                        <p:attrNameLst>
                                          <p:attrName>style.color</p:attrName>
                                        </p:attrNameLst>
                                      </p:cBhvr>
                                      <p:to>
                                        <a:srgbClr val="003399"/>
                                      </p:to>
                                    </p:animClr>
                                    <p:animClr clrSpc="rgb" dir="cw">
                                      <p:cBhvr additive="repl">
                                        <p:cTn id="49" dur="1900" fill="hold" masterRel="sameClick">
                                          <p:stCondLst>
                                            <p:cond delay="0"/>
                                          </p:stCondLst>
                                        </p:cTn>
                                        <p:tgtEl>
                                          <p:spTgt spid="9226"/>
                                        </p:tgtEl>
                                        <p:attrNameLst>
                                          <p:attrName>fillColor</p:attrName>
                                        </p:attrNameLst>
                                      </p:cBhvr>
                                      <p:to>
                                        <a:srgbClr val="003399"/>
                                      </p:to>
                                    </p:animClr>
                                    <p:set>
                                      <p:cBhvr additive="repl">
                                        <p:cTn id="50" dur="1900" fill="hold">
                                          <p:stCondLst>
                                            <p:cond delay="0"/>
                                          </p:stCondLst>
                                        </p:cTn>
                                        <p:tgtEl>
                                          <p:spTgt spid="9226"/>
                                        </p:tgtEl>
                                        <p:attrNameLst>
                                          <p:attrName>fill.type</p:attrName>
                                        </p:attrNameLst>
                                      </p:cBhvr>
                                      <p:to>
                                        <p:strVal val="solid"/>
                                      </p:to>
                                    </p:set>
                                    <p:animScale>
                                      <p:cBhvr additive="repl">
                                        <p:cTn id="51" dur="200" fill="hold">
                                          <p:stCondLst>
                                            <p:cond delay="0"/>
                                          </p:stCondLst>
                                        </p:cTn>
                                        <p:tgtEl>
                                          <p:spTgt spid="9226"/>
                                        </p:tgtEl>
                                      </p:cBhvr>
                                      <p:from x="100000" y="100000"/>
                                      <p:to x="100000" y="5000"/>
                                    </p:animScale>
                                    <p:animScale>
                                      <p:cBhvr additive="repl">
                                        <p:cTn id="52" dur="200" fill="hold">
                                          <p:stCondLst>
                                            <p:cond delay="0"/>
                                          </p:stCondLst>
                                        </p:cTn>
                                        <p:tgtEl>
                                          <p:spTgt spid="9226"/>
                                        </p:tgtEl>
                                      </p:cBhvr>
                                      <p:from x="100000" y="5000"/>
                                      <p:to x="120000" y="150000"/>
                                    </p:animScale>
                                    <p:animScale>
                                      <p:cBhvr additive="repl">
                                        <p:cTn id="53" dur="600" fill="hold">
                                          <p:stCondLst>
                                            <p:cond delay="1400"/>
                                          </p:stCondLst>
                                        </p:cTn>
                                        <p:tgtEl>
                                          <p:spTgt spid="9226"/>
                                        </p:tgtEl>
                                      </p:cBhvr>
                                      <p:to x="120000" y="150000"/>
                                    </p:animScale>
                                  </p:childTnLst>
                                </p:cTn>
                              </p:par>
                              <p:par>
                                <p:cTn id="54" presetID="14" presetClass="emph" fill="hold" nodeType="withEffect">
                                  <p:stCondLst>
                                    <p:cond delay="0"/>
                                  </p:stCondLst>
                                  <p:childTnLst>
                                    <p:animClr clrSpc="rgb" dir="cw">
                                      <p:cBhvr additive="repl">
                                        <p:cTn id="55" dur="1900" fill="hold" masterRel="sameClick">
                                          <p:stCondLst>
                                            <p:cond delay="0"/>
                                          </p:stCondLst>
                                        </p:cTn>
                                        <p:tgtEl>
                                          <p:spTgt spid="9227"/>
                                        </p:tgtEl>
                                        <p:attrNameLst>
                                          <p:attrName>style.color</p:attrName>
                                        </p:attrNameLst>
                                      </p:cBhvr>
                                      <p:to>
                                        <a:srgbClr val="003399"/>
                                      </p:to>
                                    </p:animClr>
                                    <p:animClr clrSpc="rgb" dir="cw">
                                      <p:cBhvr additive="repl">
                                        <p:cTn id="56" dur="1900" fill="hold" masterRel="sameClick">
                                          <p:stCondLst>
                                            <p:cond delay="0"/>
                                          </p:stCondLst>
                                        </p:cTn>
                                        <p:tgtEl>
                                          <p:spTgt spid="9227"/>
                                        </p:tgtEl>
                                        <p:attrNameLst>
                                          <p:attrName>fillColor</p:attrName>
                                        </p:attrNameLst>
                                      </p:cBhvr>
                                      <p:to>
                                        <a:srgbClr val="003399"/>
                                      </p:to>
                                    </p:animClr>
                                    <p:set>
                                      <p:cBhvr additive="repl">
                                        <p:cTn id="57" dur="1900" fill="hold">
                                          <p:stCondLst>
                                            <p:cond delay="0"/>
                                          </p:stCondLst>
                                        </p:cTn>
                                        <p:tgtEl>
                                          <p:spTgt spid="9227"/>
                                        </p:tgtEl>
                                        <p:attrNameLst>
                                          <p:attrName>fill.type</p:attrName>
                                        </p:attrNameLst>
                                      </p:cBhvr>
                                      <p:to>
                                        <p:strVal val="solid"/>
                                      </p:to>
                                    </p:set>
                                    <p:animScale>
                                      <p:cBhvr additive="repl">
                                        <p:cTn id="58" dur="200" fill="hold">
                                          <p:stCondLst>
                                            <p:cond delay="0"/>
                                          </p:stCondLst>
                                        </p:cTn>
                                        <p:tgtEl>
                                          <p:spTgt spid="9227"/>
                                        </p:tgtEl>
                                      </p:cBhvr>
                                      <p:from x="100000" y="100000"/>
                                      <p:to x="100000" y="5000"/>
                                    </p:animScale>
                                    <p:animScale>
                                      <p:cBhvr additive="repl">
                                        <p:cTn id="59" dur="200" fill="hold">
                                          <p:stCondLst>
                                            <p:cond delay="0"/>
                                          </p:stCondLst>
                                        </p:cTn>
                                        <p:tgtEl>
                                          <p:spTgt spid="9227"/>
                                        </p:tgtEl>
                                      </p:cBhvr>
                                      <p:from x="100000" y="5000"/>
                                      <p:to x="120000" y="150000"/>
                                    </p:animScale>
                                    <p:animScale>
                                      <p:cBhvr additive="repl">
                                        <p:cTn id="60" dur="600" fill="hold">
                                          <p:stCondLst>
                                            <p:cond delay="1400"/>
                                          </p:stCondLst>
                                        </p:cTn>
                                        <p:tgtEl>
                                          <p:spTgt spid="9227"/>
                                        </p:tgtEl>
                                      </p:cBhvr>
                                      <p:to x="120000" y="150000"/>
                                    </p:animScale>
                                  </p:childTnLst>
                                </p:cTn>
                              </p:par>
                              <p:par>
                                <p:cTn id="61" presetID="14" presetClass="emph" fill="hold" nodeType="withEffect">
                                  <p:stCondLst>
                                    <p:cond delay="0"/>
                                  </p:stCondLst>
                                  <p:childTnLst>
                                    <p:animClr clrSpc="rgb" dir="cw">
                                      <p:cBhvr additive="repl">
                                        <p:cTn id="62" dur="1900" fill="hold" masterRel="sameClick">
                                          <p:stCondLst>
                                            <p:cond delay="0"/>
                                          </p:stCondLst>
                                        </p:cTn>
                                        <p:tgtEl>
                                          <p:spTgt spid="9228"/>
                                        </p:tgtEl>
                                        <p:attrNameLst>
                                          <p:attrName>style.color</p:attrName>
                                        </p:attrNameLst>
                                      </p:cBhvr>
                                      <p:to>
                                        <a:srgbClr val="003399"/>
                                      </p:to>
                                    </p:animClr>
                                    <p:animClr clrSpc="rgb" dir="cw">
                                      <p:cBhvr additive="repl">
                                        <p:cTn id="63" dur="1900" fill="hold" masterRel="sameClick">
                                          <p:stCondLst>
                                            <p:cond delay="0"/>
                                          </p:stCondLst>
                                        </p:cTn>
                                        <p:tgtEl>
                                          <p:spTgt spid="9228"/>
                                        </p:tgtEl>
                                        <p:attrNameLst>
                                          <p:attrName>fillColor</p:attrName>
                                        </p:attrNameLst>
                                      </p:cBhvr>
                                      <p:to>
                                        <a:srgbClr val="003399"/>
                                      </p:to>
                                    </p:animClr>
                                    <p:set>
                                      <p:cBhvr additive="repl">
                                        <p:cTn id="64" dur="1900" fill="hold">
                                          <p:stCondLst>
                                            <p:cond delay="0"/>
                                          </p:stCondLst>
                                        </p:cTn>
                                        <p:tgtEl>
                                          <p:spTgt spid="9228"/>
                                        </p:tgtEl>
                                        <p:attrNameLst>
                                          <p:attrName>fill.type</p:attrName>
                                        </p:attrNameLst>
                                      </p:cBhvr>
                                      <p:to>
                                        <p:strVal val="solid"/>
                                      </p:to>
                                    </p:set>
                                    <p:animScale>
                                      <p:cBhvr additive="repl">
                                        <p:cTn id="65" dur="200" fill="hold">
                                          <p:stCondLst>
                                            <p:cond delay="0"/>
                                          </p:stCondLst>
                                        </p:cTn>
                                        <p:tgtEl>
                                          <p:spTgt spid="9228"/>
                                        </p:tgtEl>
                                      </p:cBhvr>
                                      <p:from x="100000" y="100000"/>
                                      <p:to x="100000" y="5000"/>
                                    </p:animScale>
                                    <p:animScale>
                                      <p:cBhvr additive="repl">
                                        <p:cTn id="66" dur="200" fill="hold">
                                          <p:stCondLst>
                                            <p:cond delay="0"/>
                                          </p:stCondLst>
                                        </p:cTn>
                                        <p:tgtEl>
                                          <p:spTgt spid="9228"/>
                                        </p:tgtEl>
                                      </p:cBhvr>
                                      <p:from x="100000" y="5000"/>
                                      <p:to x="120000" y="150000"/>
                                    </p:animScale>
                                    <p:animScale>
                                      <p:cBhvr additive="repl">
                                        <p:cTn id="67" dur="600" fill="hold">
                                          <p:stCondLst>
                                            <p:cond delay="1400"/>
                                          </p:stCondLst>
                                        </p:cTn>
                                        <p:tgtEl>
                                          <p:spTgt spid="9228"/>
                                        </p:tgtEl>
                                      </p:cBhvr>
                                      <p:to x="120000" y="150000"/>
                                    </p:animScale>
                                  </p:childTnLst>
                                </p:cTn>
                              </p:par>
                              <p:par>
                                <p:cTn id="68" presetID="14" presetClass="emph" fill="hold" nodeType="withEffect">
                                  <p:stCondLst>
                                    <p:cond delay="0"/>
                                  </p:stCondLst>
                                  <p:childTnLst>
                                    <p:animClr clrSpc="rgb" dir="cw">
                                      <p:cBhvr additive="repl">
                                        <p:cTn id="69" dur="1900" fill="hold" masterRel="sameClick">
                                          <p:stCondLst>
                                            <p:cond delay="0"/>
                                          </p:stCondLst>
                                        </p:cTn>
                                        <p:tgtEl>
                                          <p:spTgt spid="9230"/>
                                        </p:tgtEl>
                                        <p:attrNameLst>
                                          <p:attrName>style.color</p:attrName>
                                        </p:attrNameLst>
                                      </p:cBhvr>
                                      <p:to>
                                        <a:srgbClr val="003399"/>
                                      </p:to>
                                    </p:animClr>
                                    <p:animClr clrSpc="rgb" dir="cw">
                                      <p:cBhvr additive="repl">
                                        <p:cTn id="70" dur="1900" fill="hold" masterRel="sameClick">
                                          <p:stCondLst>
                                            <p:cond delay="0"/>
                                          </p:stCondLst>
                                        </p:cTn>
                                        <p:tgtEl>
                                          <p:spTgt spid="9230"/>
                                        </p:tgtEl>
                                        <p:attrNameLst>
                                          <p:attrName>fillColor</p:attrName>
                                        </p:attrNameLst>
                                      </p:cBhvr>
                                      <p:to>
                                        <a:srgbClr val="003399"/>
                                      </p:to>
                                    </p:animClr>
                                    <p:set>
                                      <p:cBhvr additive="repl">
                                        <p:cTn id="71" dur="1900" fill="hold">
                                          <p:stCondLst>
                                            <p:cond delay="0"/>
                                          </p:stCondLst>
                                        </p:cTn>
                                        <p:tgtEl>
                                          <p:spTgt spid="9230"/>
                                        </p:tgtEl>
                                        <p:attrNameLst>
                                          <p:attrName>fill.type</p:attrName>
                                        </p:attrNameLst>
                                      </p:cBhvr>
                                      <p:to>
                                        <p:strVal val="solid"/>
                                      </p:to>
                                    </p:set>
                                    <p:animScale>
                                      <p:cBhvr additive="repl">
                                        <p:cTn id="72" dur="200" fill="hold">
                                          <p:stCondLst>
                                            <p:cond delay="0"/>
                                          </p:stCondLst>
                                        </p:cTn>
                                        <p:tgtEl>
                                          <p:spTgt spid="9230"/>
                                        </p:tgtEl>
                                      </p:cBhvr>
                                      <p:from x="100000" y="100000"/>
                                      <p:to x="100000" y="5000"/>
                                    </p:animScale>
                                    <p:animScale>
                                      <p:cBhvr additive="repl">
                                        <p:cTn id="73" dur="200" fill="hold">
                                          <p:stCondLst>
                                            <p:cond delay="0"/>
                                          </p:stCondLst>
                                        </p:cTn>
                                        <p:tgtEl>
                                          <p:spTgt spid="9230"/>
                                        </p:tgtEl>
                                      </p:cBhvr>
                                      <p:from x="100000" y="5000"/>
                                      <p:to x="120000" y="150000"/>
                                    </p:animScale>
                                    <p:animScale>
                                      <p:cBhvr additive="repl">
                                        <p:cTn id="74" dur="600" fill="hold">
                                          <p:stCondLst>
                                            <p:cond delay="1400"/>
                                          </p:stCondLst>
                                        </p:cTn>
                                        <p:tgtEl>
                                          <p:spTgt spid="9230"/>
                                        </p:tgtEl>
                                      </p:cBhvr>
                                      <p:to x="120000" y="150000"/>
                                    </p:animScale>
                                  </p:childTnLst>
                                </p:cTn>
                              </p:par>
                              <p:par>
                                <p:cTn id="75" presetID="14" presetClass="emph" fill="hold" nodeType="withEffect">
                                  <p:stCondLst>
                                    <p:cond delay="0"/>
                                  </p:stCondLst>
                                  <p:childTnLst>
                                    <p:animClr clrSpc="rgb" dir="cw">
                                      <p:cBhvr additive="repl">
                                        <p:cTn id="76" dur="1900" fill="hold" masterRel="sameClick">
                                          <p:stCondLst>
                                            <p:cond delay="0"/>
                                          </p:stCondLst>
                                        </p:cTn>
                                        <p:tgtEl>
                                          <p:spTgt spid="9231"/>
                                        </p:tgtEl>
                                        <p:attrNameLst>
                                          <p:attrName>style.color</p:attrName>
                                        </p:attrNameLst>
                                      </p:cBhvr>
                                      <p:to>
                                        <a:srgbClr val="003399"/>
                                      </p:to>
                                    </p:animClr>
                                    <p:animClr clrSpc="rgb" dir="cw">
                                      <p:cBhvr additive="repl">
                                        <p:cTn id="77" dur="1900" fill="hold" masterRel="sameClick">
                                          <p:stCondLst>
                                            <p:cond delay="0"/>
                                          </p:stCondLst>
                                        </p:cTn>
                                        <p:tgtEl>
                                          <p:spTgt spid="9231"/>
                                        </p:tgtEl>
                                        <p:attrNameLst>
                                          <p:attrName>fillColor</p:attrName>
                                        </p:attrNameLst>
                                      </p:cBhvr>
                                      <p:to>
                                        <a:srgbClr val="003399"/>
                                      </p:to>
                                    </p:animClr>
                                    <p:set>
                                      <p:cBhvr additive="repl">
                                        <p:cTn id="78" dur="1900" fill="hold">
                                          <p:stCondLst>
                                            <p:cond delay="0"/>
                                          </p:stCondLst>
                                        </p:cTn>
                                        <p:tgtEl>
                                          <p:spTgt spid="9231"/>
                                        </p:tgtEl>
                                        <p:attrNameLst>
                                          <p:attrName>fill.type</p:attrName>
                                        </p:attrNameLst>
                                      </p:cBhvr>
                                      <p:to>
                                        <p:strVal val="solid"/>
                                      </p:to>
                                    </p:set>
                                    <p:animScale>
                                      <p:cBhvr additive="repl">
                                        <p:cTn id="79" dur="200" fill="hold">
                                          <p:stCondLst>
                                            <p:cond delay="0"/>
                                          </p:stCondLst>
                                        </p:cTn>
                                        <p:tgtEl>
                                          <p:spTgt spid="9231"/>
                                        </p:tgtEl>
                                      </p:cBhvr>
                                      <p:from x="100000" y="100000"/>
                                      <p:to x="100000" y="5000"/>
                                    </p:animScale>
                                    <p:animScale>
                                      <p:cBhvr additive="repl">
                                        <p:cTn id="80" dur="200" fill="hold">
                                          <p:stCondLst>
                                            <p:cond delay="0"/>
                                          </p:stCondLst>
                                        </p:cTn>
                                        <p:tgtEl>
                                          <p:spTgt spid="9231"/>
                                        </p:tgtEl>
                                      </p:cBhvr>
                                      <p:from x="100000" y="5000"/>
                                      <p:to x="120000" y="150000"/>
                                    </p:animScale>
                                    <p:animScale>
                                      <p:cBhvr additive="repl">
                                        <p:cTn id="81" dur="600" fill="hold">
                                          <p:stCondLst>
                                            <p:cond delay="1400"/>
                                          </p:stCondLst>
                                        </p:cTn>
                                        <p:tgtEl>
                                          <p:spTgt spid="9231"/>
                                        </p:tgtEl>
                                      </p:cBhvr>
                                      <p:to x="120000" y="150000"/>
                                    </p:animScale>
                                  </p:childTnLst>
                                </p:cTn>
                              </p:par>
                              <p:par>
                                <p:cTn id="82" presetID="14" presetClass="emph" fill="hold" nodeType="withEffect">
                                  <p:stCondLst>
                                    <p:cond delay="0"/>
                                  </p:stCondLst>
                                  <p:childTnLst>
                                    <p:animClr clrSpc="rgb" dir="cw">
                                      <p:cBhvr additive="repl">
                                        <p:cTn id="83" dur="1900" fill="hold" masterRel="sameClick">
                                          <p:stCondLst>
                                            <p:cond delay="0"/>
                                          </p:stCondLst>
                                        </p:cTn>
                                        <p:tgtEl>
                                          <p:spTgt spid="9229"/>
                                        </p:tgtEl>
                                        <p:attrNameLst>
                                          <p:attrName>style.color</p:attrName>
                                        </p:attrNameLst>
                                      </p:cBhvr>
                                      <p:to>
                                        <a:srgbClr val="003399"/>
                                      </p:to>
                                    </p:animClr>
                                    <p:animClr clrSpc="rgb" dir="cw">
                                      <p:cBhvr additive="repl">
                                        <p:cTn id="84" dur="1900" fill="hold" masterRel="sameClick">
                                          <p:stCondLst>
                                            <p:cond delay="0"/>
                                          </p:stCondLst>
                                        </p:cTn>
                                        <p:tgtEl>
                                          <p:spTgt spid="9229"/>
                                        </p:tgtEl>
                                        <p:attrNameLst>
                                          <p:attrName>fillColor</p:attrName>
                                        </p:attrNameLst>
                                      </p:cBhvr>
                                      <p:to>
                                        <a:srgbClr val="003399"/>
                                      </p:to>
                                    </p:animClr>
                                    <p:set>
                                      <p:cBhvr additive="repl">
                                        <p:cTn id="85" dur="1900" fill="hold">
                                          <p:stCondLst>
                                            <p:cond delay="0"/>
                                          </p:stCondLst>
                                        </p:cTn>
                                        <p:tgtEl>
                                          <p:spTgt spid="9229"/>
                                        </p:tgtEl>
                                        <p:attrNameLst>
                                          <p:attrName>fill.type</p:attrName>
                                        </p:attrNameLst>
                                      </p:cBhvr>
                                      <p:to>
                                        <p:strVal val="solid"/>
                                      </p:to>
                                    </p:set>
                                    <p:animScale>
                                      <p:cBhvr additive="repl">
                                        <p:cTn id="86" dur="200" fill="hold">
                                          <p:stCondLst>
                                            <p:cond delay="0"/>
                                          </p:stCondLst>
                                        </p:cTn>
                                        <p:tgtEl>
                                          <p:spTgt spid="9229"/>
                                        </p:tgtEl>
                                      </p:cBhvr>
                                      <p:from x="100000" y="100000"/>
                                      <p:to x="100000" y="5000"/>
                                    </p:animScale>
                                    <p:animScale>
                                      <p:cBhvr additive="repl">
                                        <p:cTn id="87" dur="200" fill="hold">
                                          <p:stCondLst>
                                            <p:cond delay="0"/>
                                          </p:stCondLst>
                                        </p:cTn>
                                        <p:tgtEl>
                                          <p:spTgt spid="9229"/>
                                        </p:tgtEl>
                                      </p:cBhvr>
                                      <p:from x="100000" y="5000"/>
                                      <p:to x="120000" y="150000"/>
                                    </p:animScale>
                                    <p:animScale>
                                      <p:cBhvr additive="repl">
                                        <p:cTn id="88" dur="600" fill="hold">
                                          <p:stCondLst>
                                            <p:cond delay="1400"/>
                                          </p:stCondLst>
                                        </p:cTn>
                                        <p:tgtEl>
                                          <p:spTgt spid="9229"/>
                                        </p:tgtEl>
                                      </p:cBhvr>
                                      <p:to x="120000" y="150000"/>
                                    </p:animScale>
                                  </p:childTnLst>
                                </p:cTn>
                              </p:par>
                              <p:par>
                                <p:cTn id="89" presetID="14" presetClass="emph" fill="hold" nodeType="withEffect">
                                  <p:stCondLst>
                                    <p:cond delay="0"/>
                                  </p:stCondLst>
                                  <p:childTnLst>
                                    <p:animClr clrSpc="rgb" dir="cw">
                                      <p:cBhvr additive="repl">
                                        <p:cTn id="90" dur="1900" fill="hold" masterRel="sameClick">
                                          <p:stCondLst>
                                            <p:cond delay="0"/>
                                          </p:stCondLst>
                                        </p:cTn>
                                        <p:tgtEl>
                                          <p:spTgt spid="9220"/>
                                        </p:tgtEl>
                                        <p:attrNameLst>
                                          <p:attrName>style.color</p:attrName>
                                        </p:attrNameLst>
                                      </p:cBhvr>
                                      <p:to>
                                        <a:srgbClr val="003399"/>
                                      </p:to>
                                    </p:animClr>
                                    <p:animClr clrSpc="rgb" dir="cw">
                                      <p:cBhvr additive="repl">
                                        <p:cTn id="91" dur="1900" fill="hold" masterRel="sameClick">
                                          <p:stCondLst>
                                            <p:cond delay="0"/>
                                          </p:stCondLst>
                                        </p:cTn>
                                        <p:tgtEl>
                                          <p:spTgt spid="9220"/>
                                        </p:tgtEl>
                                        <p:attrNameLst>
                                          <p:attrName>fillColor</p:attrName>
                                        </p:attrNameLst>
                                      </p:cBhvr>
                                      <p:to>
                                        <a:srgbClr val="003399"/>
                                      </p:to>
                                    </p:animClr>
                                    <p:set>
                                      <p:cBhvr additive="repl">
                                        <p:cTn id="92" dur="1900" fill="hold">
                                          <p:stCondLst>
                                            <p:cond delay="0"/>
                                          </p:stCondLst>
                                        </p:cTn>
                                        <p:tgtEl>
                                          <p:spTgt spid="9220"/>
                                        </p:tgtEl>
                                        <p:attrNameLst>
                                          <p:attrName>fill.type</p:attrName>
                                        </p:attrNameLst>
                                      </p:cBhvr>
                                      <p:to>
                                        <p:strVal val="solid"/>
                                      </p:to>
                                    </p:set>
                                    <p:animScale>
                                      <p:cBhvr additive="repl">
                                        <p:cTn id="93" dur="200" fill="hold">
                                          <p:stCondLst>
                                            <p:cond delay="0"/>
                                          </p:stCondLst>
                                        </p:cTn>
                                        <p:tgtEl>
                                          <p:spTgt spid="9220"/>
                                        </p:tgtEl>
                                      </p:cBhvr>
                                      <p:from x="100000" y="100000"/>
                                      <p:to x="100000" y="5000"/>
                                    </p:animScale>
                                    <p:animScale>
                                      <p:cBhvr additive="repl">
                                        <p:cTn id="94" dur="200" fill="hold">
                                          <p:stCondLst>
                                            <p:cond delay="0"/>
                                          </p:stCondLst>
                                        </p:cTn>
                                        <p:tgtEl>
                                          <p:spTgt spid="9220"/>
                                        </p:tgtEl>
                                      </p:cBhvr>
                                      <p:from x="100000" y="5000"/>
                                      <p:to x="120000" y="150000"/>
                                    </p:animScale>
                                    <p:animScale>
                                      <p:cBhvr additive="repl">
                                        <p:cTn id="95" dur="600" fill="hold">
                                          <p:stCondLst>
                                            <p:cond delay="1400"/>
                                          </p:stCondLst>
                                        </p:cTn>
                                        <p:tgtEl>
                                          <p:spTgt spid="9220"/>
                                        </p:tgtEl>
                                      </p:cBhvr>
                                      <p:to x="120000" y="150000"/>
                                    </p:animScale>
                                  </p:childTnLst>
                                </p:cTn>
                              </p:par>
                              <p:par>
                                <p:cTn id="96" presetID="14" presetClass="emph" fill="hold" nodeType="withEffect">
                                  <p:stCondLst>
                                    <p:cond delay="0"/>
                                  </p:stCondLst>
                                  <p:childTnLst>
                                    <p:animClr clrSpc="rgb" dir="cw">
                                      <p:cBhvr additive="repl">
                                        <p:cTn id="97" dur="1900" fill="hold" masterRel="sameClick">
                                          <p:stCondLst>
                                            <p:cond delay="0"/>
                                          </p:stCondLst>
                                        </p:cTn>
                                        <p:tgtEl>
                                          <p:spTgt spid="9223"/>
                                        </p:tgtEl>
                                        <p:attrNameLst>
                                          <p:attrName>style.color</p:attrName>
                                        </p:attrNameLst>
                                      </p:cBhvr>
                                      <p:to>
                                        <a:srgbClr val="003399"/>
                                      </p:to>
                                    </p:animClr>
                                    <p:animClr clrSpc="rgb" dir="cw">
                                      <p:cBhvr additive="repl">
                                        <p:cTn id="98" dur="1900" fill="hold" masterRel="sameClick">
                                          <p:stCondLst>
                                            <p:cond delay="0"/>
                                          </p:stCondLst>
                                        </p:cTn>
                                        <p:tgtEl>
                                          <p:spTgt spid="9223"/>
                                        </p:tgtEl>
                                        <p:attrNameLst>
                                          <p:attrName>fillColor</p:attrName>
                                        </p:attrNameLst>
                                      </p:cBhvr>
                                      <p:to>
                                        <a:srgbClr val="003399"/>
                                      </p:to>
                                    </p:animClr>
                                    <p:set>
                                      <p:cBhvr additive="repl">
                                        <p:cTn id="99" dur="1900" fill="hold">
                                          <p:stCondLst>
                                            <p:cond delay="0"/>
                                          </p:stCondLst>
                                        </p:cTn>
                                        <p:tgtEl>
                                          <p:spTgt spid="9223"/>
                                        </p:tgtEl>
                                        <p:attrNameLst>
                                          <p:attrName>fill.type</p:attrName>
                                        </p:attrNameLst>
                                      </p:cBhvr>
                                      <p:to>
                                        <p:strVal val="solid"/>
                                      </p:to>
                                    </p:set>
                                    <p:animScale>
                                      <p:cBhvr additive="repl">
                                        <p:cTn id="100" dur="200" fill="hold">
                                          <p:stCondLst>
                                            <p:cond delay="0"/>
                                          </p:stCondLst>
                                        </p:cTn>
                                        <p:tgtEl>
                                          <p:spTgt spid="9223"/>
                                        </p:tgtEl>
                                      </p:cBhvr>
                                      <p:from x="100000" y="100000"/>
                                      <p:to x="100000" y="5000"/>
                                    </p:animScale>
                                    <p:animScale>
                                      <p:cBhvr additive="repl">
                                        <p:cTn id="101" dur="200" fill="hold">
                                          <p:stCondLst>
                                            <p:cond delay="0"/>
                                          </p:stCondLst>
                                        </p:cTn>
                                        <p:tgtEl>
                                          <p:spTgt spid="9223"/>
                                        </p:tgtEl>
                                      </p:cBhvr>
                                      <p:from x="100000" y="5000"/>
                                      <p:to x="120000" y="150000"/>
                                    </p:animScale>
                                    <p:animScale>
                                      <p:cBhvr additive="repl">
                                        <p:cTn id="102" dur="600" fill="hold">
                                          <p:stCondLst>
                                            <p:cond delay="1400"/>
                                          </p:stCondLst>
                                        </p:cTn>
                                        <p:tgtEl>
                                          <p:spTgt spid="9223"/>
                                        </p:tgtEl>
                                      </p:cBhvr>
                                      <p:to x="120000" y="150000"/>
                                    </p:animScale>
                                  </p:childTnLst>
                                </p:cTn>
                              </p:par>
                            </p:childTnLst>
                          </p:cTn>
                        </p:par>
                      </p:childTnLst>
                    </p:cTn>
                  </p:par>
                  <p:par>
                    <p:cTn id="103" fill="hold">
                      <p:stCondLst>
                        <p:cond delay="indefinite"/>
                      </p:stCondLst>
                      <p:childTnLst>
                        <p:par>
                          <p:cTn id="104" fill="hold">
                            <p:stCondLst>
                              <p:cond delay="0"/>
                            </p:stCondLst>
                            <p:childTnLst>
                              <p:par>
                                <p:cTn id="105" presetID="14" presetClass="emph" fill="hold" nodeType="clickEffect">
                                  <p:stCondLst>
                                    <p:cond delay="0"/>
                                  </p:stCondLst>
                                  <p:childTnLst>
                                    <p:animClr clrSpc="rgb" dir="cw">
                                      <p:cBhvr additive="repl">
                                        <p:cTn id="106" dur="1900" fill="hold" masterRel="sameClick">
                                          <p:stCondLst>
                                            <p:cond delay="0"/>
                                          </p:stCondLst>
                                        </p:cTn>
                                        <p:tgtEl>
                                          <p:spTgt spid="9233"/>
                                        </p:tgtEl>
                                        <p:attrNameLst>
                                          <p:attrName>style.color</p:attrName>
                                        </p:attrNameLst>
                                      </p:cBhvr>
                                      <p:to>
                                        <a:srgbClr val="003399"/>
                                      </p:to>
                                    </p:animClr>
                                    <p:animClr clrSpc="rgb" dir="cw">
                                      <p:cBhvr additive="repl">
                                        <p:cTn id="107" dur="1900" fill="hold" masterRel="sameClick">
                                          <p:stCondLst>
                                            <p:cond delay="0"/>
                                          </p:stCondLst>
                                        </p:cTn>
                                        <p:tgtEl>
                                          <p:spTgt spid="9233"/>
                                        </p:tgtEl>
                                        <p:attrNameLst>
                                          <p:attrName>fillColor</p:attrName>
                                        </p:attrNameLst>
                                      </p:cBhvr>
                                      <p:to>
                                        <a:srgbClr val="003399"/>
                                      </p:to>
                                    </p:animClr>
                                    <p:set>
                                      <p:cBhvr additive="repl">
                                        <p:cTn id="108" dur="1900" fill="hold">
                                          <p:stCondLst>
                                            <p:cond delay="0"/>
                                          </p:stCondLst>
                                        </p:cTn>
                                        <p:tgtEl>
                                          <p:spTgt spid="9233"/>
                                        </p:tgtEl>
                                        <p:attrNameLst>
                                          <p:attrName>fill.type</p:attrName>
                                        </p:attrNameLst>
                                      </p:cBhvr>
                                      <p:to>
                                        <p:strVal val="solid"/>
                                      </p:to>
                                    </p:set>
                                    <p:animScale>
                                      <p:cBhvr additive="repl">
                                        <p:cTn id="109" dur="200" fill="hold">
                                          <p:stCondLst>
                                            <p:cond delay="0"/>
                                          </p:stCondLst>
                                        </p:cTn>
                                        <p:tgtEl>
                                          <p:spTgt spid="9233"/>
                                        </p:tgtEl>
                                      </p:cBhvr>
                                      <p:from x="100000" y="100000"/>
                                      <p:to x="100000" y="5000"/>
                                    </p:animScale>
                                    <p:animScale>
                                      <p:cBhvr additive="repl">
                                        <p:cTn id="110" dur="200" fill="hold">
                                          <p:stCondLst>
                                            <p:cond delay="0"/>
                                          </p:stCondLst>
                                        </p:cTn>
                                        <p:tgtEl>
                                          <p:spTgt spid="9233"/>
                                        </p:tgtEl>
                                      </p:cBhvr>
                                      <p:from x="100000" y="5000"/>
                                      <p:to x="120000" y="150000"/>
                                    </p:animScale>
                                    <p:animScale>
                                      <p:cBhvr additive="repl">
                                        <p:cTn id="111" dur="600" fill="hold">
                                          <p:stCondLst>
                                            <p:cond delay="1400"/>
                                          </p:stCondLst>
                                        </p:cTn>
                                        <p:tgtEl>
                                          <p:spTgt spid="9233"/>
                                        </p:tgtEl>
                                      </p:cBhvr>
                                      <p:to x="120000" y="150000"/>
                                    </p:animScale>
                                  </p:childTnLst>
                                </p:cTn>
                              </p:par>
                            </p:childTnLst>
                          </p:cTn>
                        </p:par>
                      </p:childTnLst>
                    </p:cTn>
                  </p:par>
                  <p:par>
                    <p:cTn id="112" fill="hold">
                      <p:stCondLst>
                        <p:cond delay="indefinite"/>
                      </p:stCondLst>
                      <p:childTnLst>
                        <p:par>
                          <p:cTn id="113" fill="hold">
                            <p:stCondLst>
                              <p:cond delay="0"/>
                            </p:stCondLst>
                            <p:childTnLst>
                              <p:par>
                                <p:cTn id="114" presetID="14" presetClass="emph" fill="hold" nodeType="clickEffect">
                                  <p:stCondLst>
                                    <p:cond delay="0"/>
                                  </p:stCondLst>
                                  <p:childTnLst>
                                    <p:animClr clrSpc="rgb" dir="cw">
                                      <p:cBhvr additive="repl">
                                        <p:cTn id="115" dur="1900" fill="hold" masterRel="sameClick">
                                          <p:stCondLst>
                                            <p:cond delay="0"/>
                                          </p:stCondLst>
                                        </p:cTn>
                                        <p:tgtEl>
                                          <p:spTgt spid="9232"/>
                                        </p:tgtEl>
                                        <p:attrNameLst>
                                          <p:attrName>style.color</p:attrName>
                                        </p:attrNameLst>
                                      </p:cBhvr>
                                      <p:to>
                                        <a:srgbClr val="003399"/>
                                      </p:to>
                                    </p:animClr>
                                    <p:animClr clrSpc="rgb" dir="cw">
                                      <p:cBhvr additive="repl">
                                        <p:cTn id="116" dur="1900" fill="hold" masterRel="sameClick">
                                          <p:stCondLst>
                                            <p:cond delay="0"/>
                                          </p:stCondLst>
                                        </p:cTn>
                                        <p:tgtEl>
                                          <p:spTgt spid="9232"/>
                                        </p:tgtEl>
                                        <p:attrNameLst>
                                          <p:attrName>fillColor</p:attrName>
                                        </p:attrNameLst>
                                      </p:cBhvr>
                                      <p:to>
                                        <a:srgbClr val="003399"/>
                                      </p:to>
                                    </p:animClr>
                                    <p:set>
                                      <p:cBhvr additive="repl">
                                        <p:cTn id="117" dur="1900" fill="hold">
                                          <p:stCondLst>
                                            <p:cond delay="0"/>
                                          </p:stCondLst>
                                        </p:cTn>
                                        <p:tgtEl>
                                          <p:spTgt spid="9232"/>
                                        </p:tgtEl>
                                        <p:attrNameLst>
                                          <p:attrName>fill.type</p:attrName>
                                        </p:attrNameLst>
                                      </p:cBhvr>
                                      <p:to>
                                        <p:strVal val="solid"/>
                                      </p:to>
                                    </p:set>
                                    <p:animScale>
                                      <p:cBhvr additive="repl">
                                        <p:cTn id="118" dur="200" fill="hold">
                                          <p:stCondLst>
                                            <p:cond delay="0"/>
                                          </p:stCondLst>
                                        </p:cTn>
                                        <p:tgtEl>
                                          <p:spTgt spid="9232"/>
                                        </p:tgtEl>
                                      </p:cBhvr>
                                      <p:from x="100000" y="100000"/>
                                      <p:to x="100000" y="5000"/>
                                    </p:animScale>
                                    <p:animScale>
                                      <p:cBhvr additive="repl">
                                        <p:cTn id="119" dur="200" fill="hold">
                                          <p:stCondLst>
                                            <p:cond delay="0"/>
                                          </p:stCondLst>
                                        </p:cTn>
                                        <p:tgtEl>
                                          <p:spTgt spid="9232"/>
                                        </p:tgtEl>
                                      </p:cBhvr>
                                      <p:from x="100000" y="5000"/>
                                      <p:to x="120000" y="150000"/>
                                    </p:animScale>
                                    <p:animScale>
                                      <p:cBhvr additive="repl">
                                        <p:cTn id="120" dur="600" fill="hold">
                                          <p:stCondLst>
                                            <p:cond delay="1400"/>
                                          </p:stCondLst>
                                        </p:cTn>
                                        <p:tgtEl>
                                          <p:spTgt spid="9232"/>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457200" y="-115888"/>
            <a:ext cx="8229600" cy="1922463"/>
          </a:xfrm>
          <a:ln/>
        </p:spPr>
        <p:txBody>
          <a:bodyPr/>
          <a:lstStyle/>
          <a:p>
            <a:pPr>
              <a:buClr>
                <a:srgbClr val="FF33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a:solidFill>
                  <a:srgbClr val="FF3300"/>
                </a:solidFill>
              </a:rPr>
              <a:t>As they showed their identification, the bouncer nodded and let each one pass.  Until….</a:t>
            </a:r>
          </a:p>
        </p:txBody>
      </p:sp>
      <p:pic>
        <p:nvPicPr>
          <p:cNvPr id="10242" name="Picture 2"/>
          <p:cNvPicPr>
            <a:picLocks noChangeAspect="1" noChangeArrowheads="1"/>
          </p:cNvPicPr>
          <p:nvPr/>
        </p:nvPicPr>
        <p:blipFill>
          <a:blip r:embed="rId3" cstate="print"/>
          <a:srcRect/>
          <a:stretch>
            <a:fillRect/>
          </a:stretch>
        </p:blipFill>
        <p:spPr bwMode="auto">
          <a:xfrm>
            <a:off x="3505200" y="2743200"/>
            <a:ext cx="1219200" cy="1219200"/>
          </a:xfrm>
          <a:prstGeom prst="rect">
            <a:avLst/>
          </a:prstGeom>
          <a:noFill/>
          <a:ln w="9525">
            <a:noFill/>
            <a:round/>
            <a:headEnd/>
            <a:tailEnd/>
          </a:ln>
          <a:effectLst/>
        </p:spPr>
      </p:pic>
      <p:pic>
        <p:nvPicPr>
          <p:cNvPr id="10243" name="Picture 3"/>
          <p:cNvPicPr>
            <a:picLocks noChangeAspect="1" noChangeArrowheads="1"/>
          </p:cNvPicPr>
          <p:nvPr/>
        </p:nvPicPr>
        <p:blipFill>
          <a:blip r:embed="rId4" cstate="print"/>
          <a:srcRect/>
          <a:stretch>
            <a:fillRect/>
          </a:stretch>
        </p:blipFill>
        <p:spPr bwMode="auto">
          <a:xfrm>
            <a:off x="5181600" y="2667000"/>
            <a:ext cx="1057275" cy="1209675"/>
          </a:xfrm>
          <a:prstGeom prst="rect">
            <a:avLst/>
          </a:prstGeom>
          <a:noFill/>
          <a:ln w="9525">
            <a:noFill/>
            <a:round/>
            <a:headEnd/>
            <a:tailEnd/>
          </a:ln>
          <a:effectLst/>
        </p:spPr>
      </p:pic>
      <p:pic>
        <p:nvPicPr>
          <p:cNvPr id="10244" name="Picture 4"/>
          <p:cNvPicPr>
            <a:picLocks noChangeAspect="1" noChangeArrowheads="1"/>
          </p:cNvPicPr>
          <p:nvPr/>
        </p:nvPicPr>
        <p:blipFill>
          <a:blip r:embed="rId5" cstate="print"/>
          <a:srcRect/>
          <a:stretch>
            <a:fillRect/>
          </a:stretch>
        </p:blipFill>
        <p:spPr bwMode="auto">
          <a:xfrm>
            <a:off x="304800" y="2819400"/>
            <a:ext cx="1014413" cy="1123950"/>
          </a:xfrm>
          <a:prstGeom prst="rect">
            <a:avLst/>
          </a:prstGeom>
          <a:noFill/>
          <a:ln w="9525">
            <a:noFill/>
            <a:round/>
            <a:headEnd/>
            <a:tailEnd/>
          </a:ln>
          <a:effectLst/>
        </p:spPr>
      </p:pic>
      <p:pic>
        <p:nvPicPr>
          <p:cNvPr id="10245" name="Picture 5"/>
          <p:cNvPicPr>
            <a:picLocks noChangeAspect="1" noChangeArrowheads="1"/>
          </p:cNvPicPr>
          <p:nvPr/>
        </p:nvPicPr>
        <p:blipFill>
          <a:blip r:embed="rId6" cstate="print"/>
          <a:srcRect/>
          <a:stretch>
            <a:fillRect/>
          </a:stretch>
        </p:blipFill>
        <p:spPr bwMode="auto">
          <a:xfrm>
            <a:off x="2057400" y="2590800"/>
            <a:ext cx="1166813" cy="1276350"/>
          </a:xfrm>
          <a:prstGeom prst="rect">
            <a:avLst/>
          </a:prstGeom>
          <a:noFill/>
          <a:ln w="9525">
            <a:noFill/>
            <a:round/>
            <a:headEnd/>
            <a:tailEnd/>
          </a:ln>
          <a:effectLst/>
        </p:spPr>
      </p:pic>
      <p:pic>
        <p:nvPicPr>
          <p:cNvPr id="10246" name="Picture 6"/>
          <p:cNvPicPr>
            <a:picLocks noChangeAspect="1" noChangeArrowheads="1"/>
          </p:cNvPicPr>
          <p:nvPr/>
        </p:nvPicPr>
        <p:blipFill>
          <a:blip r:embed="rId7" cstate="print"/>
          <a:srcRect/>
          <a:stretch>
            <a:fillRect/>
          </a:stretch>
        </p:blipFill>
        <p:spPr bwMode="auto">
          <a:xfrm>
            <a:off x="1066800" y="5257800"/>
            <a:ext cx="898525" cy="1266825"/>
          </a:xfrm>
          <a:prstGeom prst="rect">
            <a:avLst/>
          </a:prstGeom>
          <a:noFill/>
          <a:ln w="9525">
            <a:noFill/>
            <a:round/>
            <a:headEnd/>
            <a:tailEnd/>
          </a:ln>
          <a:effectLst/>
        </p:spPr>
      </p:pic>
      <p:pic>
        <p:nvPicPr>
          <p:cNvPr id="10247" name="Picture 7"/>
          <p:cNvPicPr>
            <a:picLocks noChangeAspect="1" noChangeArrowheads="1"/>
          </p:cNvPicPr>
          <p:nvPr/>
        </p:nvPicPr>
        <p:blipFill>
          <a:blip r:embed="rId8" cstate="print"/>
          <a:srcRect/>
          <a:stretch>
            <a:fillRect/>
          </a:stretch>
        </p:blipFill>
        <p:spPr bwMode="auto">
          <a:xfrm>
            <a:off x="2286000" y="5548313"/>
            <a:ext cx="887413" cy="1309687"/>
          </a:xfrm>
          <a:prstGeom prst="rect">
            <a:avLst/>
          </a:prstGeom>
          <a:noFill/>
          <a:ln w="9525">
            <a:noFill/>
            <a:round/>
            <a:headEnd/>
            <a:tailEnd/>
          </a:ln>
          <a:effectLst/>
        </p:spPr>
      </p:pic>
      <p:pic>
        <p:nvPicPr>
          <p:cNvPr id="10248" name="Picture 8"/>
          <p:cNvPicPr>
            <a:picLocks noChangeAspect="1" noChangeArrowheads="1"/>
          </p:cNvPicPr>
          <p:nvPr/>
        </p:nvPicPr>
        <p:blipFill>
          <a:blip r:embed="rId9" cstate="print"/>
          <a:srcRect/>
          <a:stretch>
            <a:fillRect/>
          </a:stretch>
        </p:blipFill>
        <p:spPr bwMode="auto">
          <a:xfrm>
            <a:off x="6248400" y="5486400"/>
            <a:ext cx="887413" cy="1047750"/>
          </a:xfrm>
          <a:prstGeom prst="rect">
            <a:avLst/>
          </a:prstGeom>
          <a:noFill/>
          <a:ln w="9525">
            <a:noFill/>
            <a:round/>
            <a:headEnd/>
            <a:tailEnd/>
          </a:ln>
          <a:effectLst/>
        </p:spPr>
      </p:pic>
      <p:pic>
        <p:nvPicPr>
          <p:cNvPr id="10249" name="Picture 9"/>
          <p:cNvPicPr>
            <a:picLocks noChangeAspect="1" noChangeArrowheads="1"/>
          </p:cNvPicPr>
          <p:nvPr/>
        </p:nvPicPr>
        <p:blipFill>
          <a:blip r:embed="rId10" cstate="print"/>
          <a:srcRect/>
          <a:stretch>
            <a:fillRect/>
          </a:stretch>
        </p:blipFill>
        <p:spPr bwMode="auto">
          <a:xfrm>
            <a:off x="5257800" y="4191000"/>
            <a:ext cx="787400" cy="1049338"/>
          </a:xfrm>
          <a:prstGeom prst="rect">
            <a:avLst/>
          </a:prstGeom>
          <a:noFill/>
          <a:ln w="9525">
            <a:noFill/>
            <a:round/>
            <a:headEnd/>
            <a:tailEnd/>
          </a:ln>
          <a:effectLst/>
        </p:spPr>
      </p:pic>
      <p:pic>
        <p:nvPicPr>
          <p:cNvPr id="10250" name="Picture 10"/>
          <p:cNvPicPr>
            <a:picLocks noChangeAspect="1" noChangeArrowheads="1"/>
          </p:cNvPicPr>
          <p:nvPr/>
        </p:nvPicPr>
        <p:blipFill>
          <a:blip r:embed="rId11" cstate="print"/>
          <a:srcRect/>
          <a:stretch>
            <a:fillRect/>
          </a:stretch>
        </p:blipFill>
        <p:spPr bwMode="auto">
          <a:xfrm>
            <a:off x="2209800" y="4038600"/>
            <a:ext cx="695325" cy="1058863"/>
          </a:xfrm>
          <a:prstGeom prst="rect">
            <a:avLst/>
          </a:prstGeom>
          <a:noFill/>
          <a:ln w="9525">
            <a:noFill/>
            <a:round/>
            <a:headEnd/>
            <a:tailEnd/>
          </a:ln>
          <a:effectLst/>
        </p:spPr>
      </p:pic>
      <p:pic>
        <p:nvPicPr>
          <p:cNvPr id="10251" name="Picture 11"/>
          <p:cNvPicPr>
            <a:picLocks noChangeAspect="1" noChangeArrowheads="1"/>
          </p:cNvPicPr>
          <p:nvPr/>
        </p:nvPicPr>
        <p:blipFill>
          <a:blip r:embed="rId12" cstate="print"/>
          <a:srcRect/>
          <a:stretch>
            <a:fillRect/>
          </a:stretch>
        </p:blipFill>
        <p:spPr bwMode="auto">
          <a:xfrm>
            <a:off x="6858000" y="4267200"/>
            <a:ext cx="1295400" cy="1255713"/>
          </a:xfrm>
          <a:prstGeom prst="rect">
            <a:avLst/>
          </a:prstGeom>
          <a:noFill/>
          <a:ln w="9525">
            <a:noFill/>
            <a:round/>
            <a:headEnd/>
            <a:tailEnd/>
          </a:ln>
          <a:effectLst/>
        </p:spPr>
      </p:pic>
      <p:pic>
        <p:nvPicPr>
          <p:cNvPr id="10252" name="Picture 12"/>
          <p:cNvPicPr>
            <a:picLocks noChangeAspect="1" noChangeArrowheads="1"/>
          </p:cNvPicPr>
          <p:nvPr/>
        </p:nvPicPr>
        <p:blipFill>
          <a:blip r:embed="rId13" cstate="print"/>
          <a:srcRect/>
          <a:stretch>
            <a:fillRect/>
          </a:stretch>
        </p:blipFill>
        <p:spPr bwMode="auto">
          <a:xfrm>
            <a:off x="609600" y="4114800"/>
            <a:ext cx="858838" cy="1047750"/>
          </a:xfrm>
          <a:prstGeom prst="rect">
            <a:avLst/>
          </a:prstGeom>
          <a:noFill/>
          <a:ln w="9525">
            <a:noFill/>
            <a:round/>
            <a:headEnd/>
            <a:tailEnd/>
          </a:ln>
          <a:effectLst/>
        </p:spPr>
      </p:pic>
      <p:pic>
        <p:nvPicPr>
          <p:cNvPr id="10253" name="Picture 13"/>
          <p:cNvPicPr>
            <a:picLocks noChangeAspect="1" noChangeArrowheads="1"/>
          </p:cNvPicPr>
          <p:nvPr/>
        </p:nvPicPr>
        <p:blipFill>
          <a:blip r:embed="rId14" cstate="print"/>
          <a:srcRect/>
          <a:stretch>
            <a:fillRect/>
          </a:stretch>
        </p:blipFill>
        <p:spPr bwMode="auto">
          <a:xfrm>
            <a:off x="6705600" y="2133600"/>
            <a:ext cx="1149350" cy="1411288"/>
          </a:xfrm>
          <a:prstGeom prst="rect">
            <a:avLst/>
          </a:prstGeom>
          <a:noFill/>
          <a:ln w="9525">
            <a:noFill/>
            <a:round/>
            <a:headEnd/>
            <a:tailEnd/>
          </a:ln>
          <a:effectLst/>
        </p:spPr>
      </p:pic>
      <p:pic>
        <p:nvPicPr>
          <p:cNvPr id="10254" name="Picture 14"/>
          <p:cNvPicPr>
            <a:picLocks noChangeAspect="1" noChangeArrowheads="1"/>
          </p:cNvPicPr>
          <p:nvPr/>
        </p:nvPicPr>
        <p:blipFill>
          <a:blip r:embed="rId15" cstate="print"/>
          <a:srcRect/>
          <a:stretch>
            <a:fillRect/>
          </a:stretch>
        </p:blipFill>
        <p:spPr bwMode="auto">
          <a:xfrm>
            <a:off x="3962400" y="5410200"/>
            <a:ext cx="1027113" cy="1219200"/>
          </a:xfrm>
          <a:prstGeom prst="rect">
            <a:avLst/>
          </a:prstGeom>
          <a:noFill/>
          <a:ln w="9525">
            <a:noFill/>
            <a:round/>
            <a:headEnd/>
            <a:tailEnd/>
          </a:ln>
          <a:effectLst/>
        </p:spPr>
      </p:pic>
      <p:pic>
        <p:nvPicPr>
          <p:cNvPr id="10255" name="Picture 15"/>
          <p:cNvPicPr>
            <a:picLocks noChangeAspect="1" noChangeArrowheads="1"/>
          </p:cNvPicPr>
          <p:nvPr/>
        </p:nvPicPr>
        <p:blipFill>
          <a:blip r:embed="rId16" cstate="print"/>
          <a:srcRect/>
          <a:stretch>
            <a:fillRect/>
          </a:stretch>
        </p:blipFill>
        <p:spPr bwMode="auto">
          <a:xfrm>
            <a:off x="3505200" y="4114800"/>
            <a:ext cx="1295400" cy="1174750"/>
          </a:xfrm>
          <a:prstGeom prst="rect">
            <a:avLst/>
          </a:prstGeom>
          <a:noFill/>
          <a:ln w="9525">
            <a:noFill/>
            <a:round/>
            <a:headEnd/>
            <a:tailEnd/>
          </a:ln>
          <a:effectLst/>
        </p:spPr>
      </p:pic>
      <p:pic>
        <p:nvPicPr>
          <p:cNvPr id="10256" name="Picture 16"/>
          <p:cNvPicPr>
            <a:picLocks noChangeAspect="1" noChangeArrowheads="1"/>
          </p:cNvPicPr>
          <p:nvPr/>
        </p:nvPicPr>
        <p:blipFill>
          <a:blip r:embed="rId17" cstate="print"/>
          <a:srcRect/>
          <a:stretch>
            <a:fillRect/>
          </a:stretch>
        </p:blipFill>
        <p:spPr bwMode="auto">
          <a:xfrm>
            <a:off x="5105400" y="5334000"/>
            <a:ext cx="1073150" cy="1274763"/>
          </a:xfrm>
          <a:prstGeom prst="rect">
            <a:avLst/>
          </a:prstGeom>
          <a:noFill/>
          <a:ln w="9525">
            <a:noFill/>
            <a:round/>
            <a:headEnd/>
            <a:tailEnd/>
          </a:ln>
          <a:effectLst/>
        </p:spPr>
      </p:pic>
      <p:pic>
        <p:nvPicPr>
          <p:cNvPr id="10257" name="Picture 17"/>
          <p:cNvPicPr>
            <a:picLocks noChangeAspect="1" noChangeArrowheads="1"/>
          </p:cNvPicPr>
          <p:nvPr/>
        </p:nvPicPr>
        <p:blipFill>
          <a:blip r:embed="rId18" cstate="print"/>
          <a:srcRect/>
          <a:stretch>
            <a:fillRect/>
          </a:stretch>
        </p:blipFill>
        <p:spPr bwMode="auto">
          <a:xfrm>
            <a:off x="7848600" y="2514600"/>
            <a:ext cx="1295400" cy="125571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p:cTn id="6" dur="500" fill="hold"/>
                                        <p:tgtEl>
                                          <p:spTgt spid="10244"/>
                                        </p:tgtEl>
                                        <p:attrNameLst>
                                          <p:attrName>ppt_x</p:attrName>
                                        </p:attrNameLst>
                                      </p:cBhvr>
                                      <p:tavLst>
                                        <p:tav tm="100000">
                                          <p:val>
                                            <p:strVal val="#ppt_x"/>
                                          </p:val>
                                        </p:tav>
                                        <p:tav>
                                          <p:val>
                                            <p:strVal val="#ppt_x"/>
                                          </p:val>
                                        </p:tav>
                                      </p:tavLst>
                                    </p:anim>
                                    <p:anim calcmode="lin" valueType="num">
                                      <p:cBhvr>
                                        <p:cTn id="7" dur="500" fill="hold"/>
                                        <p:tgtEl>
                                          <p:spTgt spid="10244"/>
                                        </p:tgtEl>
                                        <p:attrNameLst>
                                          <p:attrName>ppt_y</p:attrName>
                                        </p:attrNameLst>
                                      </p:cBhvr>
                                      <p:tavLst>
                                        <p:tav tm="100000">
                                          <p:val>
                                            <p:strVal val="#ppt_y"/>
                                          </p:val>
                                        </p:tav>
                                        <p:tav>
                                          <p:val>
                                            <p:strVal val="1+#ppt_h/2"/>
                                          </p:val>
                                        </p:tav>
                                      </p:tavLst>
                                    </p:anim>
                                    <p:set>
                                      <p:cBhvr additive="repl">
                                        <p:cTn id="8" dur="1" fill="hold">
                                          <p:stCondLst>
                                            <p:cond delay="0"/>
                                          </p:stCondLst>
                                        </p:cTn>
                                        <p:tgtEl>
                                          <p:spTgt spid="1024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p:cTn id="12" dur="500" fill="hold"/>
                                        <p:tgtEl>
                                          <p:spTgt spid="10245"/>
                                        </p:tgtEl>
                                        <p:attrNameLst>
                                          <p:attrName>ppt_x</p:attrName>
                                        </p:attrNameLst>
                                      </p:cBhvr>
                                      <p:tavLst>
                                        <p:tav tm="100000">
                                          <p:val>
                                            <p:strVal val="#ppt_x"/>
                                          </p:val>
                                        </p:tav>
                                        <p:tav>
                                          <p:val>
                                            <p:strVal val="#ppt_x"/>
                                          </p:val>
                                        </p:tav>
                                      </p:tavLst>
                                    </p:anim>
                                    <p:anim calcmode="lin" valueType="num">
                                      <p:cBhvr>
                                        <p:cTn id="13" dur="500" fill="hold"/>
                                        <p:tgtEl>
                                          <p:spTgt spid="10245"/>
                                        </p:tgtEl>
                                        <p:attrNameLst>
                                          <p:attrName>ppt_y</p:attrName>
                                        </p:attrNameLst>
                                      </p:cBhvr>
                                      <p:tavLst>
                                        <p:tav tm="100000">
                                          <p:val>
                                            <p:strVal val="#ppt_y"/>
                                          </p:val>
                                        </p:tav>
                                        <p:tav>
                                          <p:val>
                                            <p:strVal val="1+#ppt_h/2"/>
                                          </p:val>
                                        </p:tav>
                                      </p:tavLst>
                                    </p:anim>
                                    <p:set>
                                      <p:cBhvr additive="repl">
                                        <p:cTn id="14" dur="1" fill="hold">
                                          <p:stCondLst>
                                            <p:cond delay="0"/>
                                          </p:stCondLst>
                                        </p:cTn>
                                        <p:tgtEl>
                                          <p:spTgt spid="1024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p:cTn id="18" dur="500" fill="hold"/>
                                        <p:tgtEl>
                                          <p:spTgt spid="10242"/>
                                        </p:tgtEl>
                                        <p:attrNameLst>
                                          <p:attrName>ppt_x</p:attrName>
                                        </p:attrNameLst>
                                      </p:cBhvr>
                                      <p:tavLst>
                                        <p:tav tm="100000">
                                          <p:val>
                                            <p:strVal val="#ppt_x"/>
                                          </p:val>
                                        </p:tav>
                                        <p:tav>
                                          <p:val>
                                            <p:strVal val="#ppt_x"/>
                                          </p:val>
                                        </p:tav>
                                      </p:tavLst>
                                    </p:anim>
                                    <p:anim calcmode="lin" valueType="num">
                                      <p:cBhvr>
                                        <p:cTn id="19" dur="500" fill="hold"/>
                                        <p:tgtEl>
                                          <p:spTgt spid="10242"/>
                                        </p:tgtEl>
                                        <p:attrNameLst>
                                          <p:attrName>ppt_y</p:attrName>
                                        </p:attrNameLst>
                                      </p:cBhvr>
                                      <p:tavLst>
                                        <p:tav tm="100000">
                                          <p:val>
                                            <p:strVal val="#ppt_y"/>
                                          </p:val>
                                        </p:tav>
                                        <p:tav>
                                          <p:val>
                                            <p:strVal val="1+#ppt_h/2"/>
                                          </p:val>
                                        </p:tav>
                                      </p:tavLst>
                                    </p:anim>
                                    <p:set>
                                      <p:cBhvr additive="repl">
                                        <p:cTn id="20" dur="1" fill="hold">
                                          <p:stCondLst>
                                            <p:cond delay="0"/>
                                          </p:stCondLst>
                                        </p:cTn>
                                        <p:tgtEl>
                                          <p:spTgt spid="1024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p:cTn id="24" dur="500" fill="hold"/>
                                        <p:tgtEl>
                                          <p:spTgt spid="10243"/>
                                        </p:tgtEl>
                                        <p:attrNameLst>
                                          <p:attrName>ppt_x</p:attrName>
                                        </p:attrNameLst>
                                      </p:cBhvr>
                                      <p:tavLst>
                                        <p:tav tm="100000">
                                          <p:val>
                                            <p:strVal val="#ppt_x"/>
                                          </p:val>
                                        </p:tav>
                                        <p:tav>
                                          <p:val>
                                            <p:strVal val="#ppt_x"/>
                                          </p:val>
                                        </p:tav>
                                      </p:tavLst>
                                    </p:anim>
                                    <p:anim calcmode="lin" valueType="num">
                                      <p:cBhvr>
                                        <p:cTn id="25" dur="500" fill="hold"/>
                                        <p:tgtEl>
                                          <p:spTgt spid="10243"/>
                                        </p:tgtEl>
                                        <p:attrNameLst>
                                          <p:attrName>ppt_y</p:attrName>
                                        </p:attrNameLst>
                                      </p:cBhvr>
                                      <p:tavLst>
                                        <p:tav tm="100000">
                                          <p:val>
                                            <p:strVal val="#ppt_y"/>
                                          </p:val>
                                        </p:tav>
                                        <p:tav>
                                          <p:val>
                                            <p:strVal val="1+#ppt_h/2"/>
                                          </p:val>
                                        </p:tav>
                                      </p:tavLst>
                                    </p:anim>
                                    <p:set>
                                      <p:cBhvr additive="repl">
                                        <p:cTn id="26" dur="1" fill="hold">
                                          <p:stCondLst>
                                            <p:cond delay="0"/>
                                          </p:stCondLst>
                                        </p:cTn>
                                        <p:tgtEl>
                                          <p:spTgt spid="1024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p:cTn id="30" dur="500" fill="hold"/>
                                        <p:tgtEl>
                                          <p:spTgt spid="10246"/>
                                        </p:tgtEl>
                                        <p:attrNameLst>
                                          <p:attrName>ppt_x</p:attrName>
                                        </p:attrNameLst>
                                      </p:cBhvr>
                                      <p:tavLst>
                                        <p:tav tm="100000">
                                          <p:val>
                                            <p:strVal val="#ppt_x"/>
                                          </p:val>
                                        </p:tav>
                                        <p:tav>
                                          <p:val>
                                            <p:strVal val="#ppt_x"/>
                                          </p:val>
                                        </p:tav>
                                      </p:tavLst>
                                    </p:anim>
                                    <p:anim calcmode="lin" valueType="num">
                                      <p:cBhvr>
                                        <p:cTn id="31" dur="500" fill="hold"/>
                                        <p:tgtEl>
                                          <p:spTgt spid="10246"/>
                                        </p:tgtEl>
                                        <p:attrNameLst>
                                          <p:attrName>ppt_y</p:attrName>
                                        </p:attrNameLst>
                                      </p:cBhvr>
                                      <p:tavLst>
                                        <p:tav tm="100000">
                                          <p:val>
                                            <p:strVal val="#ppt_y"/>
                                          </p:val>
                                        </p:tav>
                                        <p:tav>
                                          <p:val>
                                            <p:strVal val="1+#ppt_h/2"/>
                                          </p:val>
                                        </p:tav>
                                      </p:tavLst>
                                    </p:anim>
                                    <p:set>
                                      <p:cBhvr additive="repl">
                                        <p:cTn id="32" dur="1" fill="hold">
                                          <p:stCondLst>
                                            <p:cond delay="0"/>
                                          </p:stCondLst>
                                        </p:cTn>
                                        <p:tgtEl>
                                          <p:spTgt spid="1024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p:cTn id="36" dur="500" fill="hold"/>
                                        <p:tgtEl>
                                          <p:spTgt spid="10247"/>
                                        </p:tgtEl>
                                        <p:attrNameLst>
                                          <p:attrName>ppt_x</p:attrName>
                                        </p:attrNameLst>
                                      </p:cBhvr>
                                      <p:tavLst>
                                        <p:tav tm="100000">
                                          <p:val>
                                            <p:strVal val="#ppt_x"/>
                                          </p:val>
                                        </p:tav>
                                        <p:tav>
                                          <p:val>
                                            <p:strVal val="#ppt_x"/>
                                          </p:val>
                                        </p:tav>
                                      </p:tavLst>
                                    </p:anim>
                                    <p:anim calcmode="lin" valueType="num">
                                      <p:cBhvr>
                                        <p:cTn id="37" dur="500" fill="hold"/>
                                        <p:tgtEl>
                                          <p:spTgt spid="10247"/>
                                        </p:tgtEl>
                                        <p:attrNameLst>
                                          <p:attrName>ppt_y</p:attrName>
                                        </p:attrNameLst>
                                      </p:cBhvr>
                                      <p:tavLst>
                                        <p:tav tm="100000">
                                          <p:val>
                                            <p:strVal val="#ppt_y"/>
                                          </p:val>
                                        </p:tav>
                                        <p:tav>
                                          <p:val>
                                            <p:strVal val="1+#ppt_h/2"/>
                                          </p:val>
                                        </p:tav>
                                      </p:tavLst>
                                    </p:anim>
                                    <p:set>
                                      <p:cBhvr additive="repl">
                                        <p:cTn id="38" dur="1" fill="hold">
                                          <p:stCondLst>
                                            <p:cond delay="0"/>
                                          </p:stCondLst>
                                        </p:cTn>
                                        <p:tgtEl>
                                          <p:spTgt spid="1024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p:cTn id="42" dur="500" fill="hold"/>
                                        <p:tgtEl>
                                          <p:spTgt spid="10248"/>
                                        </p:tgtEl>
                                        <p:attrNameLst>
                                          <p:attrName>ppt_x</p:attrName>
                                        </p:attrNameLst>
                                      </p:cBhvr>
                                      <p:tavLst>
                                        <p:tav tm="100000">
                                          <p:val>
                                            <p:strVal val="#ppt_x"/>
                                          </p:val>
                                        </p:tav>
                                        <p:tav>
                                          <p:val>
                                            <p:strVal val="#ppt_x"/>
                                          </p:val>
                                        </p:tav>
                                      </p:tavLst>
                                    </p:anim>
                                    <p:anim calcmode="lin" valueType="num">
                                      <p:cBhvr>
                                        <p:cTn id="43" dur="500" fill="hold"/>
                                        <p:tgtEl>
                                          <p:spTgt spid="10248"/>
                                        </p:tgtEl>
                                        <p:attrNameLst>
                                          <p:attrName>ppt_y</p:attrName>
                                        </p:attrNameLst>
                                      </p:cBhvr>
                                      <p:tavLst>
                                        <p:tav tm="100000">
                                          <p:val>
                                            <p:strVal val="#ppt_y"/>
                                          </p:val>
                                        </p:tav>
                                        <p:tav>
                                          <p:val>
                                            <p:strVal val="1+#ppt_h/2"/>
                                          </p:val>
                                        </p:tav>
                                      </p:tavLst>
                                    </p:anim>
                                    <p:set>
                                      <p:cBhvr additive="repl">
                                        <p:cTn id="44" dur="1" fill="hold">
                                          <p:stCondLst>
                                            <p:cond delay="0"/>
                                          </p:stCondLst>
                                        </p:cTn>
                                        <p:tgtEl>
                                          <p:spTgt spid="1024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p:cTn id="48" dur="500" fill="hold"/>
                                        <p:tgtEl>
                                          <p:spTgt spid="10256"/>
                                        </p:tgtEl>
                                        <p:attrNameLst>
                                          <p:attrName>ppt_x</p:attrName>
                                        </p:attrNameLst>
                                      </p:cBhvr>
                                      <p:tavLst>
                                        <p:tav tm="100000">
                                          <p:val>
                                            <p:strVal val="#ppt_x"/>
                                          </p:val>
                                        </p:tav>
                                        <p:tav>
                                          <p:val>
                                            <p:strVal val="#ppt_x"/>
                                          </p:val>
                                        </p:tav>
                                      </p:tavLst>
                                    </p:anim>
                                    <p:anim calcmode="lin" valueType="num">
                                      <p:cBhvr>
                                        <p:cTn id="49" dur="500" fill="hold"/>
                                        <p:tgtEl>
                                          <p:spTgt spid="10256"/>
                                        </p:tgtEl>
                                        <p:attrNameLst>
                                          <p:attrName>ppt_y</p:attrName>
                                        </p:attrNameLst>
                                      </p:cBhvr>
                                      <p:tavLst>
                                        <p:tav tm="100000">
                                          <p:val>
                                            <p:strVal val="#ppt_y"/>
                                          </p:val>
                                        </p:tav>
                                        <p:tav>
                                          <p:val>
                                            <p:strVal val="1+#ppt_h/2"/>
                                          </p:val>
                                        </p:tav>
                                      </p:tavLst>
                                    </p:anim>
                                    <p:set>
                                      <p:cBhvr additive="repl">
                                        <p:cTn id="50" dur="1" fill="hold">
                                          <p:stCondLst>
                                            <p:cond delay="0"/>
                                          </p:stCondLst>
                                        </p:cTn>
                                        <p:tgtEl>
                                          <p:spTgt spid="1025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p:cTn id="54" dur="500" fill="hold"/>
                                        <p:tgtEl>
                                          <p:spTgt spid="10257"/>
                                        </p:tgtEl>
                                        <p:attrNameLst>
                                          <p:attrName>ppt_x</p:attrName>
                                        </p:attrNameLst>
                                      </p:cBhvr>
                                      <p:tavLst>
                                        <p:tav tm="100000">
                                          <p:val>
                                            <p:strVal val="#ppt_x"/>
                                          </p:val>
                                        </p:tav>
                                        <p:tav>
                                          <p:val>
                                            <p:strVal val="#ppt_x"/>
                                          </p:val>
                                        </p:tav>
                                      </p:tavLst>
                                    </p:anim>
                                    <p:anim calcmode="lin" valueType="num">
                                      <p:cBhvr>
                                        <p:cTn id="55" dur="500" fill="hold"/>
                                        <p:tgtEl>
                                          <p:spTgt spid="10257"/>
                                        </p:tgtEl>
                                        <p:attrNameLst>
                                          <p:attrName>ppt_y</p:attrName>
                                        </p:attrNameLst>
                                      </p:cBhvr>
                                      <p:tavLst>
                                        <p:tav tm="100000">
                                          <p:val>
                                            <p:strVal val="#ppt_y"/>
                                          </p:val>
                                        </p:tav>
                                        <p:tav>
                                          <p:val>
                                            <p:strVal val="1+#ppt_h/2"/>
                                          </p:val>
                                        </p:tav>
                                      </p:tavLst>
                                    </p:anim>
                                    <p:set>
                                      <p:cBhvr additive="repl">
                                        <p:cTn id="56" dur="1" fill="hold">
                                          <p:stCondLst>
                                            <p:cond delay="0"/>
                                          </p:stCondLst>
                                        </p:cTn>
                                        <p:tgtEl>
                                          <p:spTgt spid="102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457200" y="296863"/>
            <a:ext cx="8229600" cy="2532062"/>
          </a:xfrm>
          <a:ln/>
        </p:spPr>
        <p:txBody>
          <a:bodyPr/>
          <a:lstStyle/>
          <a:p>
            <a:pPr>
              <a:buClr>
                <a:srgbClr val="FF33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a:solidFill>
                  <a:srgbClr val="FF3300"/>
                </a:solidFill>
              </a:rPr>
              <a:t>Suddenly, the bouncer gave a growl and said, “You aren’t significant fools.  The Significant Club has rules.”</a:t>
            </a:r>
          </a:p>
        </p:txBody>
      </p:sp>
      <p:pic>
        <p:nvPicPr>
          <p:cNvPr id="11266" name="Picture 2"/>
          <p:cNvPicPr>
            <a:picLocks noChangeAspect="1" noChangeArrowheads="1"/>
          </p:cNvPicPr>
          <p:nvPr/>
        </p:nvPicPr>
        <p:blipFill>
          <a:blip r:embed="rId3" cstate="print"/>
          <a:srcRect/>
          <a:stretch>
            <a:fillRect/>
          </a:stretch>
        </p:blipFill>
        <p:spPr bwMode="auto">
          <a:xfrm>
            <a:off x="381000" y="5486400"/>
            <a:ext cx="787400" cy="1049338"/>
          </a:xfrm>
          <a:prstGeom prst="rect">
            <a:avLst/>
          </a:prstGeom>
          <a:noFill/>
          <a:ln w="9525">
            <a:noFill/>
            <a:round/>
            <a:headEnd/>
            <a:tailEnd/>
          </a:ln>
          <a:effectLst/>
        </p:spPr>
      </p:pic>
      <p:pic>
        <p:nvPicPr>
          <p:cNvPr id="11267" name="Picture 3"/>
          <p:cNvPicPr>
            <a:picLocks noChangeAspect="1" noChangeArrowheads="1"/>
          </p:cNvPicPr>
          <p:nvPr/>
        </p:nvPicPr>
        <p:blipFill>
          <a:blip r:embed="rId4" cstate="print"/>
          <a:srcRect/>
          <a:stretch>
            <a:fillRect/>
          </a:stretch>
        </p:blipFill>
        <p:spPr bwMode="auto">
          <a:xfrm>
            <a:off x="381000" y="2667000"/>
            <a:ext cx="695325" cy="1058863"/>
          </a:xfrm>
          <a:prstGeom prst="rect">
            <a:avLst/>
          </a:prstGeom>
          <a:noFill/>
          <a:ln w="9525">
            <a:noFill/>
            <a:round/>
            <a:headEnd/>
            <a:tailEnd/>
          </a:ln>
          <a:effectLst/>
        </p:spPr>
      </p:pic>
      <p:pic>
        <p:nvPicPr>
          <p:cNvPr id="11268" name="Picture 4"/>
          <p:cNvPicPr>
            <a:picLocks noChangeAspect="1" noChangeArrowheads="1"/>
          </p:cNvPicPr>
          <p:nvPr/>
        </p:nvPicPr>
        <p:blipFill>
          <a:blip r:embed="rId5" cstate="print"/>
          <a:srcRect/>
          <a:stretch>
            <a:fillRect/>
          </a:stretch>
        </p:blipFill>
        <p:spPr bwMode="auto">
          <a:xfrm>
            <a:off x="6858000" y="4267200"/>
            <a:ext cx="1295400" cy="1255713"/>
          </a:xfrm>
          <a:prstGeom prst="rect">
            <a:avLst/>
          </a:prstGeom>
          <a:noFill/>
          <a:ln w="9525">
            <a:noFill/>
            <a:round/>
            <a:headEnd/>
            <a:tailEnd/>
          </a:ln>
          <a:effectLst/>
        </p:spPr>
      </p:pic>
      <p:pic>
        <p:nvPicPr>
          <p:cNvPr id="11269" name="Picture 5"/>
          <p:cNvPicPr>
            <a:picLocks noChangeAspect="1" noChangeArrowheads="1"/>
          </p:cNvPicPr>
          <p:nvPr/>
        </p:nvPicPr>
        <p:blipFill>
          <a:blip r:embed="rId6" cstate="print"/>
          <a:srcRect/>
          <a:stretch>
            <a:fillRect/>
          </a:stretch>
        </p:blipFill>
        <p:spPr bwMode="auto">
          <a:xfrm>
            <a:off x="609600" y="4114800"/>
            <a:ext cx="858838" cy="1047750"/>
          </a:xfrm>
          <a:prstGeom prst="rect">
            <a:avLst/>
          </a:prstGeom>
          <a:noFill/>
          <a:ln w="9525">
            <a:noFill/>
            <a:round/>
            <a:headEnd/>
            <a:tailEnd/>
          </a:ln>
          <a:effectLst/>
        </p:spPr>
      </p:pic>
      <p:pic>
        <p:nvPicPr>
          <p:cNvPr id="11270" name="Picture 6"/>
          <p:cNvPicPr>
            <a:picLocks noChangeAspect="1" noChangeArrowheads="1"/>
          </p:cNvPicPr>
          <p:nvPr/>
        </p:nvPicPr>
        <p:blipFill>
          <a:blip r:embed="rId7" cstate="print"/>
          <a:srcRect/>
          <a:stretch>
            <a:fillRect/>
          </a:stretch>
        </p:blipFill>
        <p:spPr bwMode="auto">
          <a:xfrm>
            <a:off x="6705600" y="2133600"/>
            <a:ext cx="1149350" cy="1411288"/>
          </a:xfrm>
          <a:prstGeom prst="rect">
            <a:avLst/>
          </a:prstGeom>
          <a:noFill/>
          <a:ln w="9525">
            <a:noFill/>
            <a:round/>
            <a:headEnd/>
            <a:tailEnd/>
          </a:ln>
          <a:effectLst/>
        </p:spPr>
      </p:pic>
      <p:pic>
        <p:nvPicPr>
          <p:cNvPr id="11271" name="Picture 7"/>
          <p:cNvPicPr>
            <a:picLocks noChangeAspect="1" noChangeArrowheads="1"/>
          </p:cNvPicPr>
          <p:nvPr/>
        </p:nvPicPr>
        <p:blipFill>
          <a:blip r:embed="rId8" cstate="print"/>
          <a:srcRect/>
          <a:stretch>
            <a:fillRect/>
          </a:stretch>
        </p:blipFill>
        <p:spPr bwMode="auto">
          <a:xfrm>
            <a:off x="7772400" y="5638800"/>
            <a:ext cx="1027113" cy="1219200"/>
          </a:xfrm>
          <a:prstGeom prst="rect">
            <a:avLst/>
          </a:prstGeom>
          <a:noFill/>
          <a:ln w="9525">
            <a:noFill/>
            <a:round/>
            <a:headEnd/>
            <a:tailEnd/>
          </a:ln>
          <a:effectLst/>
        </p:spPr>
      </p:pic>
      <p:pic>
        <p:nvPicPr>
          <p:cNvPr id="11272" name="Picture 8"/>
          <p:cNvPicPr>
            <a:picLocks noChangeAspect="1" noChangeArrowheads="1"/>
          </p:cNvPicPr>
          <p:nvPr/>
        </p:nvPicPr>
        <p:blipFill>
          <a:blip r:embed="rId9" cstate="print"/>
          <a:srcRect/>
          <a:stretch>
            <a:fillRect/>
          </a:stretch>
        </p:blipFill>
        <p:spPr bwMode="auto">
          <a:xfrm>
            <a:off x="7848600" y="3124200"/>
            <a:ext cx="1295400" cy="1174750"/>
          </a:xfrm>
          <a:prstGeom prst="rect">
            <a:avLst/>
          </a:prstGeom>
          <a:noFill/>
          <a:ln w="9525">
            <a:noFill/>
            <a:round/>
            <a:headEnd/>
            <a:tailEnd/>
          </a:ln>
          <a:effectLst/>
        </p:spPr>
      </p:pic>
      <p:grpSp>
        <p:nvGrpSpPr>
          <p:cNvPr id="11273" name="Group 9"/>
          <p:cNvGrpSpPr>
            <a:grpSpLocks/>
          </p:cNvGrpSpPr>
          <p:nvPr/>
        </p:nvGrpSpPr>
        <p:grpSpPr bwMode="auto">
          <a:xfrm>
            <a:off x="1828800" y="2743200"/>
            <a:ext cx="4646613" cy="3808413"/>
            <a:chOff x="1152" y="1728"/>
            <a:chExt cx="2927" cy="2399"/>
          </a:xfrm>
        </p:grpSpPr>
        <p:pic>
          <p:nvPicPr>
            <p:cNvPr id="11274" name="Picture 10"/>
            <p:cNvPicPr>
              <a:picLocks noChangeAspect="1" noChangeArrowheads="1"/>
            </p:cNvPicPr>
            <p:nvPr/>
          </p:nvPicPr>
          <p:blipFill>
            <a:blip r:embed="rId10" cstate="print"/>
            <a:srcRect/>
            <a:stretch>
              <a:fillRect/>
            </a:stretch>
          </p:blipFill>
          <p:spPr bwMode="auto">
            <a:xfrm>
              <a:off x="1152" y="1728"/>
              <a:ext cx="2928" cy="2400"/>
            </a:xfrm>
            <a:prstGeom prst="rect">
              <a:avLst/>
            </a:prstGeom>
            <a:noFill/>
            <a:ln w="9525">
              <a:noFill/>
              <a:round/>
              <a:headEnd/>
              <a:tailEnd/>
            </a:ln>
            <a:effectLst/>
          </p:spPr>
        </p:pic>
        <p:sp>
          <p:nvSpPr>
            <p:cNvPr id="11275" name="Oval 11"/>
            <p:cNvSpPr>
              <a:spLocks noChangeArrowheads="1"/>
            </p:cNvSpPr>
            <p:nvPr/>
          </p:nvSpPr>
          <p:spPr bwMode="auto">
            <a:xfrm>
              <a:off x="2101" y="3542"/>
              <a:ext cx="703" cy="268"/>
            </a:xfrm>
            <a:prstGeom prst="ellipse">
              <a:avLst/>
            </a:prstGeom>
            <a:solidFill>
              <a:srgbClr val="BBE0E3"/>
            </a:solidFill>
            <a:ln w="9360">
              <a:solidFill>
                <a:srgbClr val="000000"/>
              </a:solidFill>
              <a:miter lim="800000"/>
              <a:headEnd/>
              <a:tailEnd/>
            </a:ln>
            <a:effectLst/>
          </p:spPr>
          <p:txBody>
            <a:bodyPr wrap="none" anchor="ctr"/>
            <a:lstStyle/>
            <a:p>
              <a:endParaRPr lang="en-US"/>
            </a:p>
          </p:txBody>
        </p:sp>
        <p:sp>
          <p:nvSpPr>
            <p:cNvPr id="11276" name="Text Box 12"/>
            <p:cNvSpPr txBox="1">
              <a:spLocks noChangeArrowheads="1"/>
            </p:cNvSpPr>
            <p:nvPr/>
          </p:nvSpPr>
          <p:spPr bwMode="auto">
            <a:xfrm>
              <a:off x="2241" y="3580"/>
              <a:ext cx="422" cy="232"/>
            </a:xfrm>
            <a:prstGeom prst="rect">
              <a:avLst/>
            </a:prstGeom>
            <a:noFill/>
            <a:ln w="9525">
              <a:noFill/>
              <a:round/>
              <a:headEnd/>
              <a:tailEnd/>
            </a:ln>
            <a:effectLst/>
          </p:spPr>
          <p:txBody>
            <a:bodyPr lIns="90000" tIns="46800" rIns="90000" bIns="46800">
              <a:spAutoFit/>
            </a:bodyPr>
            <a:lstStyle/>
            <a:p>
              <a:pP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BAD</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fill="hold" nodeType="clickEffect">
                                  <p:stCondLst>
                                    <p:cond delay="0"/>
                                  </p:stCondLst>
                                  <p:childTnLst>
                                    <p:set>
                                      <p:cBhvr additive="repl">
                                        <p:cTn id="6" dur="1" fill="hold">
                                          <p:stCondLst>
                                            <p:cond delay="0"/>
                                          </p:stCondLst>
                                        </p:cTn>
                                        <p:tgtEl>
                                          <p:spTgt spid="11273"/>
                                        </p:tgtEl>
                                        <p:attrNameLst>
                                          <p:attrName>style.visibility</p:attrName>
                                        </p:attrNameLst>
                                      </p:cBhvr>
                                      <p:to>
                                        <p:strVal val="visible"/>
                                      </p:to>
                                    </p:set>
                                    <p:animEffect transition="in" filter="fade">
                                      <p:cBhvr additive="repl">
                                        <p:cTn id="7" dur="770" decel="100000"/>
                                        <p:tgtEl>
                                          <p:spTgt spid="11273"/>
                                        </p:tgtEl>
                                      </p:cBhvr>
                                    </p:animEffect>
                                    <p:animScale>
                                      <p:cBhvr additive="repl">
                                        <p:cTn id="8" dur="770" decel="100000" fill="hold"/>
                                        <p:tgtEl>
                                          <p:spTgt spid="11273"/>
                                        </p:tgtEl>
                                      </p:cBhvr>
                                      <p:from x="10000" y="10000"/>
                                      <p:to x="200000" y="450000"/>
                                    </p:animScale>
                                    <p:animScale>
                                      <p:cBhvr additive="repl">
                                        <p:cTn id="9" dur="1230" accel="100000" fill="hold">
                                          <p:stCondLst>
                                            <p:cond delay="0"/>
                                          </p:stCondLst>
                                        </p:cTn>
                                        <p:tgtEl>
                                          <p:spTgt spid="11273"/>
                                        </p:tgtEl>
                                      </p:cBhvr>
                                      <p:from x="200000" y="450000"/>
                                      <p:to x="100000" y="100000"/>
                                    </p:animScale>
                                    <p:set>
                                      <p:cBhvr additive="repl">
                                        <p:cTn id="10" dur="770" fill="hold"/>
                                        <p:tgtEl>
                                          <p:spTgt spid="11273"/>
                                        </p:tgtEl>
                                        <p:attrNameLst>
                                          <p:attrName>ppt_x</p:attrName>
                                        </p:attrNameLst>
                                      </p:cBhvr>
                                      <p:to>
                                        <p:strVal val="(0.5)"/>
                                      </p:to>
                                    </p:set>
                                    <p:anim from="(0.5)" to="(#ppt_x)" calcmode="lin" valueType="num">
                                      <p:cBhvr additive="repl">
                                        <p:cTn id="11" dur="1230" accel="100000" fill="hold">
                                          <p:stCondLst>
                                            <p:cond delay="770"/>
                                          </p:stCondLst>
                                        </p:cTn>
                                        <p:tgtEl>
                                          <p:spTgt spid="11273"/>
                                        </p:tgtEl>
                                        <p:attrNameLst>
                                          <p:attrName>ppt_x</p:attrName>
                                        </p:attrNameLst>
                                      </p:cBhvr>
                                    </p:anim>
                                    <p:set>
                                      <p:cBhvr additive="repl">
                                        <p:cTn id="12" dur="770" fill="hold"/>
                                        <p:tgtEl>
                                          <p:spTgt spid="11273"/>
                                        </p:tgtEl>
                                        <p:attrNameLst>
                                          <p:attrName>ppt_y</p:attrName>
                                        </p:attrNameLst>
                                      </p:cBhvr>
                                      <p:to>
                                        <p:strVal val="(#ppt_y+0.4)"/>
                                      </p:to>
                                    </p:set>
                                    <p:anim from="(#ppt_y+0.4)" to="(#ppt_y)" calcmode="lin" valueType="num">
                                      <p:cBhvr additive="repl">
                                        <p:cTn id="13" dur="1230" accel="100000" fill="hold">
                                          <p:stCondLst>
                                            <p:cond delay="770"/>
                                          </p:stCondLst>
                                        </p:cTn>
                                        <p:tgtEl>
                                          <p:spTgt spid="1127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a:effectLst/>
        </p:spPr>
      </p:pic>
      <p:pic>
        <p:nvPicPr>
          <p:cNvPr id="12290" name="Picture 2"/>
          <p:cNvPicPr>
            <a:picLocks noChangeAspect="1" noChangeArrowheads="1"/>
          </p:cNvPicPr>
          <p:nvPr/>
        </p:nvPicPr>
        <p:blipFill>
          <a:blip r:embed="rId4" cstate="print"/>
          <a:srcRect/>
          <a:stretch>
            <a:fillRect/>
          </a:stretch>
        </p:blipFill>
        <p:spPr bwMode="auto">
          <a:xfrm>
            <a:off x="3048000" y="3733800"/>
            <a:ext cx="1219200" cy="1219200"/>
          </a:xfrm>
          <a:prstGeom prst="rect">
            <a:avLst/>
          </a:prstGeom>
          <a:noFill/>
          <a:ln w="9525">
            <a:noFill/>
            <a:round/>
            <a:headEnd/>
            <a:tailEnd/>
          </a:ln>
          <a:effectLst/>
        </p:spPr>
      </p:pic>
      <p:pic>
        <p:nvPicPr>
          <p:cNvPr id="12291" name="Picture 3"/>
          <p:cNvPicPr>
            <a:picLocks noChangeAspect="1" noChangeArrowheads="1"/>
          </p:cNvPicPr>
          <p:nvPr/>
        </p:nvPicPr>
        <p:blipFill>
          <a:blip r:embed="rId5" cstate="print"/>
          <a:srcRect/>
          <a:stretch>
            <a:fillRect/>
          </a:stretch>
        </p:blipFill>
        <p:spPr bwMode="auto">
          <a:xfrm>
            <a:off x="7162800" y="4191000"/>
            <a:ext cx="1073150" cy="1274763"/>
          </a:xfrm>
          <a:prstGeom prst="rect">
            <a:avLst/>
          </a:prstGeom>
          <a:noFill/>
          <a:ln w="9525">
            <a:noFill/>
            <a:round/>
            <a:headEnd/>
            <a:tailEnd/>
          </a:ln>
          <a:effectLst/>
        </p:spPr>
      </p:pic>
      <p:pic>
        <p:nvPicPr>
          <p:cNvPr id="12292" name="Picture 4"/>
          <p:cNvPicPr>
            <a:picLocks noChangeAspect="1" noChangeArrowheads="1"/>
          </p:cNvPicPr>
          <p:nvPr/>
        </p:nvPicPr>
        <p:blipFill>
          <a:blip r:embed="rId6" cstate="print"/>
          <a:srcRect/>
          <a:stretch>
            <a:fillRect/>
          </a:stretch>
        </p:blipFill>
        <p:spPr bwMode="auto">
          <a:xfrm>
            <a:off x="5791200" y="4114800"/>
            <a:ext cx="1057275" cy="1209675"/>
          </a:xfrm>
          <a:prstGeom prst="rect">
            <a:avLst/>
          </a:prstGeom>
          <a:noFill/>
          <a:ln w="9525">
            <a:noFill/>
            <a:round/>
            <a:headEnd/>
            <a:tailEnd/>
          </a:ln>
          <a:effectLst/>
        </p:spPr>
      </p:pic>
      <p:pic>
        <p:nvPicPr>
          <p:cNvPr id="12293" name="Picture 5"/>
          <p:cNvPicPr>
            <a:picLocks noChangeAspect="1" noChangeArrowheads="1"/>
          </p:cNvPicPr>
          <p:nvPr/>
        </p:nvPicPr>
        <p:blipFill>
          <a:blip r:embed="rId7" cstate="print"/>
          <a:srcRect/>
          <a:stretch>
            <a:fillRect/>
          </a:stretch>
        </p:blipFill>
        <p:spPr bwMode="auto">
          <a:xfrm>
            <a:off x="5715000" y="5029200"/>
            <a:ext cx="1295400" cy="1255713"/>
          </a:xfrm>
          <a:prstGeom prst="rect">
            <a:avLst/>
          </a:prstGeom>
          <a:noFill/>
          <a:ln w="9525">
            <a:noFill/>
            <a:round/>
            <a:headEnd/>
            <a:tailEnd/>
          </a:ln>
          <a:effectLst/>
        </p:spPr>
      </p:pic>
      <p:pic>
        <p:nvPicPr>
          <p:cNvPr id="12294" name="Picture 6"/>
          <p:cNvPicPr>
            <a:picLocks noChangeAspect="1" noChangeArrowheads="1"/>
          </p:cNvPicPr>
          <p:nvPr/>
        </p:nvPicPr>
        <p:blipFill>
          <a:blip r:embed="rId8" cstate="print"/>
          <a:srcRect/>
          <a:stretch>
            <a:fillRect/>
          </a:stretch>
        </p:blipFill>
        <p:spPr bwMode="auto">
          <a:xfrm>
            <a:off x="304800" y="4343400"/>
            <a:ext cx="1014413" cy="1123950"/>
          </a:xfrm>
          <a:prstGeom prst="rect">
            <a:avLst/>
          </a:prstGeom>
          <a:noFill/>
          <a:ln w="9525">
            <a:noFill/>
            <a:round/>
            <a:headEnd/>
            <a:tailEnd/>
          </a:ln>
          <a:effectLst/>
        </p:spPr>
      </p:pic>
      <p:pic>
        <p:nvPicPr>
          <p:cNvPr id="12295" name="Picture 7"/>
          <p:cNvPicPr>
            <a:picLocks noChangeAspect="1" noChangeArrowheads="1"/>
          </p:cNvPicPr>
          <p:nvPr/>
        </p:nvPicPr>
        <p:blipFill>
          <a:blip r:embed="rId9" cstate="print"/>
          <a:srcRect/>
          <a:stretch>
            <a:fillRect/>
          </a:stretch>
        </p:blipFill>
        <p:spPr bwMode="auto">
          <a:xfrm>
            <a:off x="1295400" y="3733800"/>
            <a:ext cx="1166813" cy="1276350"/>
          </a:xfrm>
          <a:prstGeom prst="rect">
            <a:avLst/>
          </a:prstGeom>
          <a:noFill/>
          <a:ln w="9525">
            <a:noFill/>
            <a:round/>
            <a:headEnd/>
            <a:tailEnd/>
          </a:ln>
          <a:effectLst/>
        </p:spPr>
      </p:pic>
      <p:pic>
        <p:nvPicPr>
          <p:cNvPr id="12296" name="Picture 8"/>
          <p:cNvPicPr>
            <a:picLocks noChangeAspect="1" noChangeArrowheads="1"/>
          </p:cNvPicPr>
          <p:nvPr/>
        </p:nvPicPr>
        <p:blipFill>
          <a:blip r:embed="rId10" cstate="print"/>
          <a:srcRect/>
          <a:stretch>
            <a:fillRect/>
          </a:stretch>
        </p:blipFill>
        <p:spPr bwMode="auto">
          <a:xfrm>
            <a:off x="1981200" y="4495800"/>
            <a:ext cx="898525" cy="1266825"/>
          </a:xfrm>
          <a:prstGeom prst="rect">
            <a:avLst/>
          </a:prstGeom>
          <a:noFill/>
          <a:ln w="9525">
            <a:noFill/>
            <a:round/>
            <a:headEnd/>
            <a:tailEnd/>
          </a:ln>
          <a:effectLst/>
        </p:spPr>
      </p:pic>
      <p:pic>
        <p:nvPicPr>
          <p:cNvPr id="12297" name="Picture 9"/>
          <p:cNvPicPr>
            <a:picLocks noChangeAspect="1" noChangeArrowheads="1"/>
          </p:cNvPicPr>
          <p:nvPr/>
        </p:nvPicPr>
        <p:blipFill>
          <a:blip r:embed="rId11" cstate="print"/>
          <a:srcRect/>
          <a:stretch>
            <a:fillRect/>
          </a:stretch>
        </p:blipFill>
        <p:spPr bwMode="auto">
          <a:xfrm>
            <a:off x="3962400" y="4953000"/>
            <a:ext cx="887413" cy="1309688"/>
          </a:xfrm>
          <a:prstGeom prst="rect">
            <a:avLst/>
          </a:prstGeom>
          <a:noFill/>
          <a:ln w="9525">
            <a:noFill/>
            <a:round/>
            <a:headEnd/>
            <a:tailEnd/>
          </a:ln>
          <a:effectLst/>
        </p:spPr>
      </p:pic>
      <p:pic>
        <p:nvPicPr>
          <p:cNvPr id="12298" name="Picture 10"/>
          <p:cNvPicPr>
            <a:picLocks noChangeAspect="1" noChangeArrowheads="1"/>
          </p:cNvPicPr>
          <p:nvPr/>
        </p:nvPicPr>
        <p:blipFill>
          <a:blip r:embed="rId12" cstate="print"/>
          <a:srcRect/>
          <a:stretch>
            <a:fillRect/>
          </a:stretch>
        </p:blipFill>
        <p:spPr bwMode="auto">
          <a:xfrm>
            <a:off x="2895600" y="5410200"/>
            <a:ext cx="887413" cy="104775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fill="hold" nodeType="clickEffect">
                                  <p:stCondLst>
                                    <p:cond delay="0"/>
                                  </p:stCondLst>
                                  <p:childTnLst>
                                    <p:animRot by="21600000">
                                      <p:cBhvr additive="repl">
                                        <p:cTn id="6" dur="2000" fill="hold"/>
                                        <p:tgtEl>
                                          <p:spTgt spid="12294"/>
                                        </p:tgtEl>
                                        <p:attrNameLst>
                                          <p:attrName>r</p:attrName>
                                        </p:attrNameLst>
                                      </p:cBhvr>
                                    </p:animRot>
                                  </p:childTnLst>
                                </p:cTn>
                              </p:par>
                              <p:par>
                                <p:cTn id="7" presetID="8" presetClass="emph" fill="hold" nodeType="withEffect">
                                  <p:stCondLst>
                                    <p:cond delay="0"/>
                                  </p:stCondLst>
                                  <p:childTnLst>
                                    <p:animRot by="21600000">
                                      <p:cBhvr additive="repl">
                                        <p:cTn id="8" dur="2000" fill="hold"/>
                                        <p:tgtEl>
                                          <p:spTgt spid="12295"/>
                                        </p:tgtEl>
                                        <p:attrNameLst>
                                          <p:attrName>r</p:attrName>
                                        </p:attrNameLst>
                                      </p:cBhvr>
                                    </p:animRot>
                                  </p:childTnLst>
                                </p:cTn>
                              </p:par>
                              <p:par>
                                <p:cTn id="9" presetID="8" presetClass="emph" fill="hold" nodeType="withEffect">
                                  <p:stCondLst>
                                    <p:cond delay="0"/>
                                  </p:stCondLst>
                                  <p:childTnLst>
                                    <p:animRot by="21600000">
                                      <p:cBhvr additive="repl">
                                        <p:cTn id="10" dur="2000" fill="hold"/>
                                        <p:tgtEl>
                                          <p:spTgt spid="12296"/>
                                        </p:tgtEl>
                                        <p:attrNameLst>
                                          <p:attrName>r</p:attrName>
                                        </p:attrNameLst>
                                      </p:cBhvr>
                                    </p:animRot>
                                  </p:childTnLst>
                                </p:cTn>
                              </p:par>
                              <p:par>
                                <p:cTn id="11" presetID="8" presetClass="emph" fill="hold" nodeType="withEffect">
                                  <p:stCondLst>
                                    <p:cond delay="0"/>
                                  </p:stCondLst>
                                  <p:childTnLst>
                                    <p:animRot by="21600000">
                                      <p:cBhvr additive="repl">
                                        <p:cTn id="12" dur="2000" fill="hold"/>
                                        <p:tgtEl>
                                          <p:spTgt spid="12290"/>
                                        </p:tgtEl>
                                        <p:attrNameLst>
                                          <p:attrName>r</p:attrName>
                                        </p:attrNameLst>
                                      </p:cBhvr>
                                    </p:animRot>
                                  </p:childTnLst>
                                </p:cTn>
                              </p:par>
                              <p:par>
                                <p:cTn id="13" presetID="8" presetClass="emph" fill="hold" nodeType="withEffect">
                                  <p:stCondLst>
                                    <p:cond delay="0"/>
                                  </p:stCondLst>
                                  <p:childTnLst>
                                    <p:animRot by="21600000">
                                      <p:cBhvr additive="repl">
                                        <p:cTn id="14" dur="2000" fill="hold"/>
                                        <p:tgtEl>
                                          <p:spTgt spid="12298"/>
                                        </p:tgtEl>
                                        <p:attrNameLst>
                                          <p:attrName>r</p:attrName>
                                        </p:attrNameLst>
                                      </p:cBhvr>
                                    </p:animRot>
                                  </p:childTnLst>
                                </p:cTn>
                              </p:par>
                              <p:par>
                                <p:cTn id="15" presetID="8" presetClass="emph" fill="hold" nodeType="withEffect">
                                  <p:stCondLst>
                                    <p:cond delay="0"/>
                                  </p:stCondLst>
                                  <p:childTnLst>
                                    <p:animRot by="21600000">
                                      <p:cBhvr additive="repl">
                                        <p:cTn id="16" dur="2000" fill="hold"/>
                                        <p:tgtEl>
                                          <p:spTgt spid="12297"/>
                                        </p:tgtEl>
                                        <p:attrNameLst>
                                          <p:attrName>r</p:attrName>
                                        </p:attrNameLst>
                                      </p:cBhvr>
                                    </p:animRot>
                                  </p:childTnLst>
                                </p:cTn>
                              </p:par>
                              <p:par>
                                <p:cTn id="17" presetID="8" presetClass="emph" fill="hold" nodeType="withEffect">
                                  <p:stCondLst>
                                    <p:cond delay="0"/>
                                  </p:stCondLst>
                                  <p:childTnLst>
                                    <p:animRot by="21600000">
                                      <p:cBhvr additive="repl">
                                        <p:cTn id="18" dur="2000" fill="hold"/>
                                        <p:tgtEl>
                                          <p:spTgt spid="12293"/>
                                        </p:tgtEl>
                                        <p:attrNameLst>
                                          <p:attrName>r</p:attrName>
                                        </p:attrNameLst>
                                      </p:cBhvr>
                                    </p:animRot>
                                  </p:childTnLst>
                                </p:cTn>
                              </p:par>
                              <p:par>
                                <p:cTn id="19" presetID="8" presetClass="emph" fill="hold" nodeType="withEffect">
                                  <p:stCondLst>
                                    <p:cond delay="0"/>
                                  </p:stCondLst>
                                  <p:childTnLst>
                                    <p:animRot by="21600000">
                                      <p:cBhvr additive="repl">
                                        <p:cTn id="20" dur="2000" fill="hold"/>
                                        <p:tgtEl>
                                          <p:spTgt spid="12292"/>
                                        </p:tgtEl>
                                        <p:attrNameLst>
                                          <p:attrName>r</p:attrName>
                                        </p:attrNameLst>
                                      </p:cBhvr>
                                    </p:animRot>
                                  </p:childTnLst>
                                </p:cTn>
                              </p:par>
                              <p:par>
                                <p:cTn id="21" presetID="8" presetClass="emph" fill="hold" nodeType="withEffect">
                                  <p:stCondLst>
                                    <p:cond delay="0"/>
                                  </p:stCondLst>
                                  <p:childTnLst>
                                    <p:animRot by="21600000">
                                      <p:cBhvr additive="repl">
                                        <p:cTn id="22" dur="2000" fill="hold"/>
                                        <p:tgtEl>
                                          <p:spTgt spid="1229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
      </a:majorFont>
      <a:minorFont>
        <a:latin typeface="Arial"/>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ea typeface="MS Gothic" pitchFamily="49"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ea typeface="MS Gothic" pitchFamily="49"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TotalTime>
  <Words>1295</Words>
  <Application>Microsoft Office PowerPoint</Application>
  <PresentationFormat>On-screen Show (4:3)</PresentationFormat>
  <Paragraphs>169</Paragraphs>
  <Slides>36</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Times New Roman</vt:lpstr>
      <vt:lpstr>Arial</vt:lpstr>
      <vt:lpstr>MS Gothic</vt:lpstr>
      <vt:lpstr>Arial Unicode MS</vt:lpstr>
      <vt:lpstr>comic</vt:lpstr>
      <vt:lpstr>Office Theme</vt:lpstr>
      <vt:lpstr>Significant Figures</vt:lpstr>
      <vt:lpstr>Once upon a time……………..</vt:lpstr>
      <vt:lpstr>Slide 3</vt:lpstr>
      <vt:lpstr>They got to the door all excited….</vt:lpstr>
      <vt:lpstr>Slide 5</vt:lpstr>
      <vt:lpstr>The bouncer was scary looking, but they all had identification so they weren’t worried at all.</vt:lpstr>
      <vt:lpstr>As they showed their identification, the bouncer nodded and let each one pass.  Until….</vt:lpstr>
      <vt:lpstr>Suddenly, the bouncer gave a growl and said, “You aren’t significant fools.  The Significant Club has rules.”</vt:lpstr>
      <vt:lpstr>Slide 9</vt:lpstr>
      <vt:lpstr>Slide 10</vt:lpstr>
      <vt:lpstr>The next day at school…</vt:lpstr>
      <vt:lpstr>What they found:</vt:lpstr>
      <vt:lpstr>But what does that mean?</vt:lpstr>
      <vt:lpstr>Slide 14</vt:lpstr>
      <vt:lpstr>Slide 15</vt:lpstr>
      <vt:lpstr>They all agreed and decided to look at rule number three. </vt:lpstr>
      <vt:lpstr>Slide 17</vt:lpstr>
      <vt:lpstr>And now the final rule. </vt:lpstr>
      <vt:lpstr>And now for a trick that will blow your mind.</vt:lpstr>
      <vt:lpstr>And now for a trick that will blow your mind.</vt:lpstr>
      <vt:lpstr>If the decimal point is Present…</vt:lpstr>
      <vt:lpstr>If the decimal point is Present…</vt:lpstr>
      <vt:lpstr>If the decimal point is Present…</vt:lpstr>
      <vt:lpstr>If the decimal point is Present…</vt:lpstr>
      <vt:lpstr>If the decimal point is Present…</vt:lpstr>
      <vt:lpstr>If the decimal point is Absent…</vt:lpstr>
      <vt:lpstr>If the decimal point is Absent…</vt:lpstr>
      <vt:lpstr>If the decimal point is Absent…</vt:lpstr>
      <vt:lpstr>If the decimal point is Absent…</vt:lpstr>
      <vt:lpstr>If the decimal point is Absent…</vt:lpstr>
      <vt:lpstr>They had the rules down and were ready to see if they could follow them to get into the club.</vt:lpstr>
      <vt:lpstr>Explore </vt:lpstr>
      <vt:lpstr>Explain:</vt:lpstr>
      <vt:lpstr>Elaborate</vt:lpstr>
      <vt:lpstr>Evaluate:</vt:lpstr>
      <vt:lpstr>Added note of importance: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Virginia L. Williams</dc:creator>
  <cp:lastModifiedBy>Windows User</cp:lastModifiedBy>
  <cp:revision>18</cp:revision>
  <dcterms:modified xsi:type="dcterms:W3CDTF">2012-09-05T01:04:34Z</dcterms:modified>
</cp:coreProperties>
</file>