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64A2-0366-4F0C-B1C7-314D47C07186}" type="datetimeFigureOut">
              <a:rPr lang="en-US" smtClean="0"/>
              <a:pPr/>
              <a:t>8/15/2012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87DB-1B49-4EDE-A489-010171568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64A2-0366-4F0C-B1C7-314D47C07186}" type="datetimeFigureOut">
              <a:rPr lang="en-US" smtClean="0"/>
              <a:pPr/>
              <a:t>8/15/2012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87DB-1B49-4EDE-A489-010171568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64A2-0366-4F0C-B1C7-314D47C07186}" type="datetimeFigureOut">
              <a:rPr lang="en-US" smtClean="0"/>
              <a:pPr/>
              <a:t>8/15/2012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87DB-1B49-4EDE-A489-010171568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64A2-0366-4F0C-B1C7-314D47C07186}" type="datetimeFigureOut">
              <a:rPr lang="en-US" smtClean="0"/>
              <a:pPr/>
              <a:t>8/15/2012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87DB-1B49-4EDE-A489-010171568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64A2-0366-4F0C-B1C7-314D47C07186}" type="datetimeFigureOut">
              <a:rPr lang="en-US" smtClean="0"/>
              <a:pPr/>
              <a:t>8/15/2012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87DB-1B49-4EDE-A489-010171568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64A2-0366-4F0C-B1C7-314D47C07186}" type="datetimeFigureOut">
              <a:rPr lang="en-US" smtClean="0"/>
              <a:pPr/>
              <a:t>8/15/2012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87DB-1B49-4EDE-A489-010171568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64A2-0366-4F0C-B1C7-314D47C07186}" type="datetimeFigureOut">
              <a:rPr lang="en-US" smtClean="0"/>
              <a:pPr/>
              <a:t>8/15/2012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87DB-1B49-4EDE-A489-010171568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64A2-0366-4F0C-B1C7-314D47C07186}" type="datetimeFigureOut">
              <a:rPr lang="en-US" smtClean="0"/>
              <a:pPr/>
              <a:t>8/15/2012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87DB-1B49-4EDE-A489-010171568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64A2-0366-4F0C-B1C7-314D47C07186}" type="datetimeFigureOut">
              <a:rPr lang="en-US" smtClean="0"/>
              <a:pPr/>
              <a:t>8/15/2012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87DB-1B49-4EDE-A489-010171568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64A2-0366-4F0C-B1C7-314D47C07186}" type="datetimeFigureOut">
              <a:rPr lang="en-US" smtClean="0"/>
              <a:pPr/>
              <a:t>8/15/2012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87DB-1B49-4EDE-A489-010171568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64A2-0366-4F0C-B1C7-314D47C07186}" type="datetimeFigureOut">
              <a:rPr lang="en-US" smtClean="0"/>
              <a:pPr/>
              <a:t>8/15/2012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87DB-1B49-4EDE-A489-010171568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F64A2-0366-4F0C-B1C7-314D47C07186}" type="datetimeFigureOut">
              <a:rPr lang="en-US" smtClean="0"/>
              <a:pPr/>
              <a:t>8/15/2012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587DB-1B49-4EDE-A489-010171568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youtube.com/watch?v=yclOrqEv7kw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91439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Laboratory </a:t>
            </a:r>
            <a:r>
              <a:rPr lang="en-US" b="1" dirty="0" smtClean="0"/>
              <a:t>Do’s and </a:t>
            </a:r>
            <a:r>
              <a:rPr lang="en-US" b="1" dirty="0" smtClean="0"/>
              <a:t>Don’ts</a:t>
            </a:r>
            <a:br>
              <a:rPr lang="en-US" b="1" dirty="0" smtClean="0"/>
            </a:br>
            <a:r>
              <a:rPr lang="en-US" sz="1300" b="1" dirty="0" smtClean="0">
                <a:hlinkClick r:id="rId2"/>
              </a:rPr>
              <a:t>http://</a:t>
            </a:r>
            <a:r>
              <a:rPr lang="en-US" sz="1300" b="1" dirty="0" smtClean="0">
                <a:hlinkClick r:id="rId2"/>
              </a:rPr>
              <a:t>www.youtube.com/watch?v=yclOrqEv7kw</a:t>
            </a:r>
            <a:r>
              <a:rPr lang="en-US" sz="1300" b="1" dirty="0" smtClean="0"/>
              <a:t/>
            </a:r>
            <a:br>
              <a:rPr lang="en-US" sz="1300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05000"/>
            <a:ext cx="7543800" cy="438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Find My Rule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No                                </a:t>
            </a:r>
            <a:r>
              <a:rPr lang="en-US" dirty="0" err="1" smtClean="0"/>
              <a:t>No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276600"/>
            <a:ext cx="27813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200400"/>
            <a:ext cx="21336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Find My Rule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Yes                                      No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38400"/>
            <a:ext cx="357526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286000"/>
            <a:ext cx="2943225" cy="298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			Find My Rule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Yes	                                             No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3256" y="2438400"/>
            <a:ext cx="3082544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667000"/>
            <a:ext cx="3657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Find My Rule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Yes						No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		No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590800"/>
            <a:ext cx="2895600" cy="328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514600"/>
            <a:ext cx="28575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 and 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a partner and read the rules assigned to your group. (5 minutes)</a:t>
            </a:r>
          </a:p>
          <a:p>
            <a:r>
              <a:rPr lang="en-US" dirty="0" smtClean="0"/>
              <a:t>Select two rules from these and plan how you will present Do’s and Don’ts for those rules.  Poster, drawings, skits, etc. (15 minutes)</a:t>
            </a:r>
          </a:p>
          <a:p>
            <a:r>
              <a:rPr lang="en-US" dirty="0" smtClean="0"/>
              <a:t>Each pair takes turns presenting their Do’s and Don’ts to </a:t>
            </a:r>
            <a:r>
              <a:rPr lang="en-US" smtClean="0"/>
              <a:t>the class.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62</Words>
  <Application>Microsoft Office PowerPoint</Application>
  <PresentationFormat>On-screen Show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  Laboratory Do’s and Don’ts http://www.youtube.com/watch?v=yclOrqEv7kw  </vt:lpstr>
      <vt:lpstr>   Find My Rule   No                                No</vt:lpstr>
      <vt:lpstr>  Find My Rule  Yes                                      No</vt:lpstr>
      <vt:lpstr>      Find My Rule   Yes                                              No</vt:lpstr>
      <vt:lpstr>    Find My Rule  Yes      No        No</vt:lpstr>
      <vt:lpstr>Stand and Share</vt:lpstr>
    </vt:vector>
  </TitlesOfParts>
  <Company>Austin Independent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Do’s and Don’ts</dc:title>
  <dc:creator>Windows User</dc:creator>
  <cp:lastModifiedBy>Windows User</cp:lastModifiedBy>
  <cp:revision>12</cp:revision>
  <dcterms:created xsi:type="dcterms:W3CDTF">2011-06-07T14:25:32Z</dcterms:created>
  <dcterms:modified xsi:type="dcterms:W3CDTF">2012-08-15T14:33:37Z</dcterms:modified>
</cp:coreProperties>
</file>